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12"/>
  </p:notesMasterIdLst>
  <p:sldIdLst>
    <p:sldId id="256" r:id="rId2"/>
    <p:sldId id="258" r:id="rId3"/>
    <p:sldId id="259" r:id="rId4"/>
    <p:sldId id="261" r:id="rId5"/>
    <p:sldId id="262" r:id="rId6"/>
    <p:sldId id="263" r:id="rId7"/>
    <p:sldId id="264" r:id="rId8"/>
    <p:sldId id="265" r:id="rId9"/>
    <p:sldId id="266"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7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75" units="1/cm"/>
          <inkml:channelProperty channel="Y" name="resolution" value="75" units="1/cm"/>
          <inkml:channelProperty channel="T" name="resolution" value="1" units="1/dev"/>
        </inkml:channelProperties>
      </inkml:inkSource>
      <inkml:timestamp xml:id="ts0" timeString="2018-04-25T19:55:36.898"/>
    </inkml:context>
    <inkml:brush xml:id="br0">
      <inkml:brushProperty name="width" value="0.035" units="cm"/>
      <inkml:brushProperty name="height" value="0.035" units="cm"/>
      <inkml:brushProperty name="color" value="#ED1C24"/>
      <inkml:brushProperty name="fitToCurve" value="1"/>
    </inkml:brush>
  </inkml:definitions>
  <inkml:trace contextRef="#ctx0" brushRef="#br0">0 55 0,'0'-55'32</inkml:trace>
</inkml:ink>
</file>

<file path=ppt/ink/ink10.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59.33852" units="1/cm"/>
          <inkml:channelProperty channel="Y" name="resolution" value="282.41379" units="1/cm"/>
          <inkml:channelProperty channel="T" name="resolution" value="1" units="1/dev"/>
        </inkml:channelProperties>
      </inkml:inkSource>
      <inkml:timestamp xml:id="ts0" timeString="2018-04-25T19:57:00.695"/>
    </inkml:context>
    <inkml:brush xml:id="br0">
      <inkml:brushProperty name="width" value="0.05" units="cm"/>
      <inkml:brushProperty name="height" value="0.05" units="cm"/>
      <inkml:brushProperty name="color" value="#3165BB"/>
      <inkml:brushProperty name="fitToCurve" value="1"/>
    </inkml:brush>
  </inkml:definitions>
  <inkml:trace contextRef="#ctx0" brushRef="#br0">4699-3007 0,'0'0'16,"0"0"-16,0 0 0,0 0 16,0 0-16,0 0 15,0 0-15,0 0 16,0 0-16</inkml:trace>
</inkml:ink>
</file>

<file path=ppt/ink/ink2.xml><?xml version="1.0" encoding="utf-8"?>
<inkml:ink xmlns:inkml="http://www.w3.org/2003/InkML">
  <inkml:definitions>
    <inkml:context xml:id="ctx0">
      <inkml:inkSource xml:id="inkSrc0">
        <inkml:traceFormat>
          <inkml:channel name="X" type="integer" max="25712" units="cm"/>
          <inkml:channel name="Y" type="integer" max="14498" units="cm"/>
          <inkml:channel name="F" type="integer" max="1023" units="dev"/>
          <inkml:channel name="T" type="integer" max="2.14748E9" units="dev"/>
        </inkml:traceFormat>
        <inkml:channelProperties>
          <inkml:channelProperty channel="X" name="resolution" value="1000.07782" units="1/cm"/>
          <inkml:channelProperty channel="Y" name="resolution" value="1000.55212" units="1/cm"/>
          <inkml:channelProperty channel="F" name="resolution" value="0" units="1/dev"/>
          <inkml:channelProperty channel="T" name="resolution" value="1" units="1/dev"/>
        </inkml:channelProperties>
      </inkml:inkSource>
      <inkml:timestamp xml:id="ts0" timeString="2018-04-25T19:57:06.040"/>
    </inkml:context>
    <inkml:brush xml:id="br0">
      <inkml:brushProperty name="width" value="0.05" units="cm"/>
      <inkml:brushProperty name="height" value="0.05" units="cm"/>
      <inkml:brushProperty name="color" value="#3165BB"/>
      <inkml:brushProperty name="fitToCurve" value="1"/>
    </inkml:brush>
  </inkml:definitions>
  <inkml:trace contextRef="#ctx0" brushRef="#br0">2835 424 184 0,'-8'27'64'0,"8"-27"-1"16,0 0-6-16,0 0-2 0,0 0-11 16,0 0 0-16,0 0-5 0,0 0-1 15,0 0 3-15,0 0-4 0,0 0 0 16,0 0-3-16,0 0-3 0,0 0-17 16,0 0 4-16,0 0-3 0,0 0-7 15,0 0-3-15,-29-16-3 0,29 16-1 16,0 0-6-16,0 0 9 0,0 0-3 15,0 0 2-15,0 0-3 0,0 0 0 0,0 0 0 16,0 0 0-16,-29 16 7 0,29-16-6 16,0 0-1-16,0 0-2 0,0 0 4 15,0 0-2-15,0 0 3 0,0 0-4 16,0 0-3-16,0 0 3 0,0 0 1 16,0 0-3-16,-27 0 7 0,27 0-4 15,0 0-1-15,0 0 0 0,0 0 3 16,0 0 1-16,0 0-2 0,0 0 0 15,-27-4-6-15,27 4 6 0,0 0 1 16,0 0-1-16,0 0-4 0,0 0 5 0,-26 10-3 16,26-10 2-16,0 0 1 0,0 0 0 15,0 0-4-15,-27-6 3 0,27 6-2 16,0 0-4-16,0 0 7 0,0 0-4 16,-27 0 1-16,27 0 2 0,0 0-1 15,0 0 3-15,0 0 3 0,-29 8-4 0,29-8-4 16,0 0 2-16,0 0-1 0,-31-2-2 15,31 2 3-15,0 0-4 16,0 0 1-16,-31-2 4 0,31 2 1 16,0 0 1-16,0 0 3 0,-31 8-9 0,31-8 6 15,0 0 3-15,0 0-4 0,-31 2 3 16,31-2-6-16,0 0-2 0,0 0 1 16,-31-12 6-16,31 12-5 0,0 0-5 15,0 0 6-15,-28 6-8 0,28-6 10 16,0 0 4-16,0 0-5 0,-29 6-2 0,29-6 0 15,0 0 4-15,-27-6-1 0,27 6-1 16,0 0-2-16,-33-6-1 0,33 6 4 16,0 0 4-16,-33-8-6 0,33 8 2 15,0 0-5-15,-33-4 4 0,33 4 0 16,0 0-2-16,-31-2-4 0,31 2 1 16,0 0 5-16,-29 4 1 0,29-4 0 15,0 0 2-15,-31-2-7 0,31 2 2 16,0 0 1-16,-33 6-5 0,33-6 4 15,0 0 1-15,-33-6-4 0,33 6 2 0,0 0 2 16,-35 8-1-16,35-8 6 0,0 0 1 16,-31-2-7-16,31 2-4 0,0 0 7 15,-33 6-4-15,33-6 0 0,0 0 5 16,-29-12-4-16,29 12 0 0,0 0 3 16,-30 12 0-16,30-12-3 0,0 0 1 0,-27 2 1 15,27-2 3-15,0 0-3 16,0 0 1-16,-33-10-3 0,33 10 0 15,0 0 4-15,0 0 1 0,-31-6-5 16,31 6-4-16,0 0-1 0,-27-13 6 0,27 13-2 16,0 0 3-16,-29-10-4 0,29 10 0 15,0 0 4-15,-37 6 0 0,37-6-1 16,0 0-2-16,-37 11 4 0,37-11-6 16,0 0 9-16,-33 14-6 0,33-14 0 15,0 0 3-15,-29 4 1 0,29-4-4 0,0 0-1 16,-31 6 6-16,31-6-8 0,0 0 8 15,-31-16-4-15,31 16 1 16,0 0-3-16,-37 2 1 0,37-2-2 16,0 0 3-16,-35-4 1 0,35 4-3 0,0 0 2 15,-33 8-4-15,33-8 2 0,0 0 4 16,-37-4 2-16,37 4-2 0,0 0-5 16,-39-6 4-16,39 6-1 0,0 0 1 15,-37 10 3-15,37-10-3 0,0 0-2 16,-37 6-4-16,37-6 9 0,0 0-5 0,-35 4 1 15,35-4 2-15,0 0-2 0,-33 4-4 16,33-4 5-16,0 0 3 0,-38 4-2 16,38-4-3-16,-26 5 1 0,26-5 1 15,-27-11-5-15,27 11 8 0,-29 0-3 16,29 0-2-16,-27 4-3 0,27-4 6 16,0 0-2-16,-35 5-1 0,35-5 3 15,0 0-3-15,-29 16 2 0,29-16-1 16,0 0-1-16,-29-10 5 0,29 10-2 15,0 0-7-15,-31 10 9 0,31-10-4 0,0 0 0 16,-28-6 0-16,28 6 3 0,0 0-8 16,-31 16 6-16,31-16 4 0,0 0-9 15,-29-4 6-15,29 4 0 0,0 0-2 16,-31 8 1-16,31-8 2 0,0 0-5 16,-31-2 0-16,31 2 2 0,0 0-4 0,-29-4 0 31,29 4 3-31,0 0 0 0,-31-4 2 15,31 4 1-15,0 0-1 0,-31 4-1 16,31-4 1-16,0 0-1 0,-29-6-3 16,29 6 3-16,0 0-6 0,-28 0 4 15,28 0 1-15,0 0 2 0,-29-10 2 0,29 10-6 16,0 0 7-16,-29 0-6 0,29 0 6 16,0 0-4-16,-37 2 4 0,37-2-2 15,-31 8-6-15,31-8 8 0,-31 4-6 16,31-4 2-16,-29-2 0 0,29 2 0 15,0 0-4-15,-33-6 2 0,33 6 4 16,0 0-3-16,-27-10 2 0,27 10 0 16,0 0-6-16,0 0 5 0,-33-7 1 15,33 7-2-15,0 0-3 0,0 0 2 16,-33-2 7-16,33 2-5 0,0 0 3 0,-31-4 0 16,31 4-2-16,0 0-1 0,-31-4 4 15,31 4 0-15,0 0-7 0,-35 2 5 16,35-2-1-16,0 0-4 0,-26-6 4 15,26 6 4-15,0 0-6 0,-27 2-2 16,27-2 3-16,0 0-3 0,-27-6 1 0,27 6 5 16,0 0-7-16,-33 6 4 0,33-6 2 15,0 0-3-15,-35 0 3 0,35 0 0 16,-27 6-1-16,27-6-4 0,0 0 7 16,-37-4-10-16,37 4 3 0,0 0 7 15,-37 6-10-15,37-6 8 0,0 0-5 0,0 0 3 16,-27 2-2-16,27-2 7 0,0 0-5 15,0 0-2-15,0 0 7 0,0 0-6 16,0 0 4-16,0 0-1 0,0 0-2 16,0 0 1-16,0 0-1 0,0 0 0 15,0 0 0-15,0 0-2 0,0 0-2 0,0 0 4 16,0 0 4-16,0 0-8 0,0 0 10 16,0 0-10-16,0 0 4 15,0 0 0-15,0 0 3 0,0 0-3 16,0 0-6-16,0 0 6 0,0 0-4 0,0 0 6 15,-21-28-1-15,21 28 0 0,0 0 0 16,0 0 0-16,0 0-3 0,0 0 6 16,-2-27-6-16,2 27 5 0,0 0-1 15,0 0-3-15,0 0-3 0,2-27 3 16,-2 27 5-16,0 0-6 0,0 0 3 0,5-39-4 16,-5 39-1-16,0 0 2 0,2-27 2 15,-2 27 1-15,0 0 0 0,2-31 0 16,-2 31 3-16,0 0-4 15,2-28-1-15,-2 28 9 0,0 0-10 0,0 0 4 16,0-31-2-16,0 31 1 0,0 0 0 16,-2-27-2-16,2 27 4 0,0 0-10 15,0-27 11-15,0 27-4 0,0 0 1 16,0 0 2-16,0 0-6 0,2-26 0 16,-2 26 6-16,0 0 0 0,0 0-2 0,0 0-1 15,0 0 3-15,-4-31-7 0,4 31 7 16,0 0-4-16,0 0 1 0,0 0-2 15,0 0 3-15,0 0-2 0,0 0-2 16,0 0-1-16,6-27 5 0,-6 27-1 16,0 0 1-16,0 0 5 0,0 0-6 15,0 0-1-15,0-31 0 0,0 31 0 16,0 0-1-16,0 0 3 0,0 0-3 16,0-27-4-16,0 27 4 0,0 0 2 15,0 0-1-15,0 0 3 0,0 0-3 0,0 0 0 16,0 0 2-16,0 0-1 0,0 0 1 15,0 0 0-15,0 0-1 0,6-26-1 16,-6 26 0-16,0 0 2 0,0 0-1 16,0 0-1-16,0 0 2 0,0 0-1 15,0 0-2-15,0 0 4 0,0 0-2 0,0 0-1 16,0 0 1-16,0 0 0 0,0 0-1 16,0 0 4-16,0 0-1 15,0 0-3-15,0 0 2 0,0 0 1 16,0 0-1-16,14 29 4 0,-14-29-4 0,0 0-4 15,0 0 2-15,31 8 1 0,-31-8-1 16,0 0-1-16,37-23 0 0,-37 23-1 16,0 0 3-16,36 6 0 0,-36-6 0 15,0 0-2-15,30 2 3 0,-30-2-1 16,0 0 1-16,27-6-2 0,-27 6 1 0,0 0 0 16,0 0 0-16,29-2 0 0,-29 2-1 15,0 0 2-15,0 0-1 0,29-8 2 16,-29 8-2-16,0 0 0 15,27-15 0-15,-27 15 2 0,0 0-2 0,33 17 2 16,-33-17-3-16,0 0 0 0,33 4 1 16,-33-4-2-16,0 0 2 0,29 2 0 15,-29-2 0-15,0 0-1 0,0 0 2 16,26-4-2-16,-26 4 1 0,0 0 2 16,0 0-3-16,0 0-1 0,0 0 2 0,29-10-1 15,-29 10-1-15,0 0 2 0,0 0 1 16,29 4 0-16,-29-4 0 0,0 0-2 15,29 2 2-15,-29-2 0 0,0 0 0 16,35 14 0-16,-35-14-1 0,0 0-1 16,39-20 0-16,-39 20 2 0,27 6-1 15,-27-6 1-15,27-8-1 0,-27 8 0 16,0 0-1-16,31 12 2 0,-31-12 1 16,0 0 0-16,27 4-2 0,-27-4 1 15,0 0-1-15,0 0 0 0,33-2-1 0,-33 2 0 16,0 0 0-16,26-12 0 0,-26 12 0 15,0 0 0-15,0 0 0 0,35 2 1 16,-35-2 1-16,0 0-1 0,0 0 0 16,33 10 0-16,-33-10-1 0,0 0 3 15,29 6-2-15,-29-6 2 0,0 0-2 0,29 8 1 16,-29-8-2-16,0 0 1 0,37 13 1 16,-37-13-2-16,0 0 1 15,37-27-5-15,-37 27 8 0,29 2-4 16,-29-2 1-16,27 2 4 0,-27-2-2 0,27 8-3 15,-27-8 1-15,29 2 1 0,-29-2-3 16,0 0 2-16,35-12 0 0,-35 12-3 16,0 0-1-16,31-23 4 0,-31 23 2 15,0 0-2-15,26 7 0 0,-26-7 2 16,0 0-2-16,0 0-1 0,33 6 1 0,-33-6 1 16,0 0-1-16,33 8-2 0,-33-8 2 15,0 0-2-15,33 6 2 0,-33-6 3 16,27 11-3-16,-27-11-1 15,0 0 1-15,39-5 1 0,-39 5-2 0,29-6 3 16,-29 6-2-16,27-12-3 0,-27 12 3 16,0 0-2-16,37 6 1 0,-37-6 1 15,0 0 3-15,33 10-3 0,-33-10-1 16,0 0 2-16,31 7-1 0,-31-7 2 16,0 0-2-16,31-3 2 0,-31 3-5 0,0 0 4 15,33 5-1-15,-33-5-2 0,0 0 1 16,35-2 0-16,-35 2 2 0,0 0-3 15,37 8 2-15,-37-8 3 0,0 0-2 16,33-2-1-16,-33 2-2 0,0 0 2 16,33 0 0-16,-33 0-1 0,27-2 1 15,-27 2-3-15,29 2 3 0,-29-2 1 16,33 6 1-16,-33-6-2 0,33-8-3 16,-33 8 3-16,31-2 0 0,-31 2 2 15,26 2-3-15,-26-2 1 0,27-2 0 0,-27 2-1 16,27 10 2-16,-27-10-1 0,0 0 0 15,35-4-2-15,-35 4 1 0,0 0 6 16,33 6-5-16,-33-6 1 0,0 0 0 16,33-10-2-16,-33 10 3 0,0 0-3 15,37 10 2-15,-37-10-6 0,0 0 6 0,37 0-2 16,-37 0 1-16,31 6 5 0,-31-6-6 16,29-4 1-16,-29 4 1 15,29 8-1-15,-29-8-1 0,29-2 2 16,-29 2-2-16,0 0-5 0,39-10 5 0,-39 10 2 15,27 0-2-15,-27 0 2 0,31 0-2 16,-31 0 1-16,33-8 1 0,-33 8 0 16,31 8-2-16,-31-8 2 0,28-15-3 15,-28 15 2-15,0 0 0 0,33-2-2 16,-33 2 2-16,0 0 1 0,0 0 1 0,0 0-3 16,29 9 2-16,-29-9-2 0,0 0 2 15,0 0 1-15,0 0-3 0,0 0 1 16,0 0-1-16,0 0 2 15,0 0-1-15,0 0 2 0,33 24-1 0,-33-24-3 16,0 0 3-16,33-10 0 0,-33 10 0 16,27 4 1-16,-27-4-2 0,29-10-2 15,-29 10 1-15,27 0 1 0,-27 0 1 16,27 8-2-16,-27-8 1 0,0 0-1 16,30 0 2-16,-30 0 1 0,0 0-3 0,0 0 5 15,31 0-4-15,-31 0-1 0,0 0 0 16,0 0-1-16,0 0 2 0,0 0-1 15,0 0 3-15,0 0-5 0,0 0 4 16,0 0 0-16,0 0 0 0,0 0 0 16,27 2-3-16,-27-2 4 0,0 0-5 15,0 0 1-15,0 0 1 0,0 0 3 16,0 0-3-16,0 0 2 0,0 0 0 16,0 0 3-16,0 0-3 0,0 0 0 15,0 0-1-15,27 19 5 0,-27-19-6 0,0 0-1 16,0 0 0-16,0 0-2 0,0 0 4 15,0 0-1-15,0 0 1 0,0 0 0 16,0 0 2-16,0 0-2 0,29-19 1 16,-29 19 5-16,0 0-4 0,0 0-3 15,0 0 1-15,0 0-5 0,0 0 7 0,0 0-3 16,0 0 2-16,27 15-6 0,-27-15 5 16,0 0 0-16,0 0 0 15,0 0-1-15,0 0-1 0,0 0 3 16,0 0-1-16,0 0 4 0,0 0-5 0,0 0 2 15,0 0-1-15,0 0 2 0,0 0-1 16,0 0-2-16,0 0-1 0,0 0-1 16,0 0 2-16,0 0 1 0,0 0 1 15,0 0-3-15,0 0 3 0,0 0 0 16,0 0 1-16,0 0 0 0,0 0-1 0,0 0-2 16,0 0-2-16,0 0 11 0,0 0-9 15,0 0 1-15,0 0 1 0,0 0-4 16,0 0 1-16,0 0 3 0,0 0 2 15,0 0-11-15,0 0 9 0,18 26 0 16,-18-26-3-16,0 0 8 0,2 31-4 16,-2-31 2-16,0 0-8 0,0 0 6 15,0 0-2-15,0 31 3 0,0-31-3 16,0 0-5-16,0 0 2 0,-2 33 1 16,2-33 1-16,0 0 0 0,-2 27-1 0,2-27 1 15,0 0-4-15,-4 26 8 0,4-26 0 16,0 0-4-16,-2 29 2 0,2-29-1 15,0 0 1-15,0 0-2 0,-4 27 3 16,4-27-1-16,0 0-4 0,0 0 4 16,0 0-4-16,-4 29 8 0,4-29-4 15,0 0 2-15,0 0-4 0,-2 35 3 16,2-35-1-16,0 0 0 0,0 0 2 16,0 0-6-16,0 0-2 0,-7 26 6 15,7-26-2-15,0 0-4 0,0 0 3 0,0 0-2 16,0 0 5-16,0 0 0 0,0 0-3 15,0 0 2-15,0 0 5 0,-2 27 0 16,2-27-4-16,0 0 3 0,0 0-3 16,0 0-6-16,5-29 8 0,-5 29-3 15,0 0-5-15,8-31-2 0,-16 5-68 0,8 26-79 16,0 0-28-16,14-29-2 0,-14 29 2 16,2-41 108-16</inkml:trace>
</inkml:ink>
</file>

<file path=ppt/ink/ink3.xml><?xml version="1.0" encoding="utf-8"?>
<inkml:ink xmlns:inkml="http://www.w3.org/2003/InkML">
  <inkml:definitions>
    <inkml:context xml:id="ctx0">
      <inkml:inkSource xml:id="inkSrc0">
        <inkml:traceFormat>
          <inkml:channel name="X" type="integer" max="25712" units="cm"/>
          <inkml:channel name="Y" type="integer" max="14498" units="cm"/>
          <inkml:channel name="F" type="integer" max="1023" units="dev"/>
          <inkml:channel name="T" type="integer" max="2.14748E9" units="dev"/>
        </inkml:traceFormat>
        <inkml:channelProperties>
          <inkml:channelProperty channel="X" name="resolution" value="1000.07782" units="1/cm"/>
          <inkml:channelProperty channel="Y" name="resolution" value="1000.55212" units="1/cm"/>
          <inkml:channelProperty channel="F" name="resolution" value="0" units="1/dev"/>
          <inkml:channelProperty channel="T" name="resolution" value="1" units="1/dev"/>
        </inkml:channelProperties>
      </inkml:inkSource>
      <inkml:timestamp xml:id="ts0" timeString="2018-04-25T19:57:31.908"/>
    </inkml:context>
    <inkml:brush xml:id="br0">
      <inkml:brushProperty name="width" value="0.05" units="cm"/>
      <inkml:brushProperty name="height" value="0.05" units="cm"/>
      <inkml:brushProperty name="color" value="#ED1C24"/>
      <inkml:brushProperty name="fitToCurve" value="1"/>
    </inkml:brush>
  </inkml:definitions>
  <inkml:trace contextRef="#ctx0" brushRef="#br0">92 32 270 0,'0'0'150'0,"0"0"-18"0,-35 2-21 16,35-2-9-16,0 0-22 0,0 0-21 15,0 0-23-15,0 0-21 0,0 0-13 16,0 0-2-16,0 0 3 0,0 0-3 16,0 0 1-16,0 0-5 0,0 0 6 0,0 0-3 15,0 0 1-15,0 0 1 0,0 0-4 16,0 0 1-16,0 0 1 0,0 0 3 16,0 0-3-16,0 0 3 0,0 0-2 15,0 0-1-15,0 0 2 0,0 0 1 16,0 0-2-16,0 0-3 0,0 0 4 15,31 10-2-15,-31-10 3 0,0 0 0 16,29 12 0-16,-29-12-1 0,29 2 2 16,-29-2 4-16,0 0-7 0,31-6 0 15,-31 6-1-15,0 0 1 0,29-4 0 0,-29 4 0 16,0 0-1-16,26-8-1 0,-26 8 2 16,0 0 1-16,31-8-1 0,-31 8 0 15,0 0 0-15,38-9-1 0,-38 9 1 16,26 2 0-16,-26-2 1 0,0 0-1 15,37-6 1-15,-37 6-2 0,27-2 2 0,-27 2 1 32,0 0-3-32,41 8 3 0,-41-8-3 15,27-20 3-15,-27 20-3 0,0 0 3 16,35-4-3-16,-35 4 0 0,0 0 3 16,0 0 0-16,37-2-1 0,-37 2-2 15,0 0 1-15,0 0-2 0,0 0 2 0,29 6 1 16,-29-6-3-16,0 0-1 0,0 0 2 15,0 0 0-15,0 0 0 0,0 0 3 16,27 2-4-16,-27-2 1 0,0 0 0 16,0 0 2-16,0 0-1 0,0 0 0 15,0 0 0-15,0 0-2 0,0 0 2 0,0 0 0 16,0 0 0-16,23 29-1 16,-23-29 2-16,0 0-1 0,0 0 0 15,0 0 1-15,0 0 0 0,-2 33 2 16,2-33-4-16,0 0 0 0,0 0 7 0,-2 41-9 15,2-41 4-15,0 0-1 0,-4 39 4 16,4-39-6-16,0 0 2 0,-3 41 4 16,3-41-8-16,0 0 4 0,3 27 0 15,-3-27-6-15,0 0 2 0,2 47 0 16,-2-47 9-16,-5 33-11 0,5-33 11 0,0 0 0 16,-4 47-2-16,4-47 4 0,-2 37-4 15,2-37 4-15,4 27-6 0,-4-27 4 16,0 0-10-16,9 35 3 0,-9-35 2 15,0 0-1-15,0 39 2 0,0-39-5 16,0 0 6-16,-2 43-10 0,2-43 5 16,-5 29 1-16,5-29-1 0,0 0 0 15,0 29-1-15,0-29 1 0,3 31 1 16,-3-31 9-16,0 0-4 0,4 30-1 16,-4-30 1-16,0 37-3 0,0-37-2 0,2 40 3 15,-2-40-1-15,0 0-2 0,2 41 4 16,-2-41-4-16,0 0-3 0,-4 35 6 15,4-35 5-15,0 0 1 0,-11 37-13 16,11-37 5-16,0 35-3 0,0-35 9 16,0 39-1-16,0-39-1 0,2 29-6 0,-2-29-3 15,5 39 9-15,-5-39-2 16,0 0 1-16,0 37-4 0,0-37-1 16,0 30 1-16,0-30 0 0,0 0 6 15,0 0-4-15,6 52 0 0,-6-52 3 0,0 0-4 16,2 31 5-16,-2-31 3 0,2 29-4 15,-2-29-5-15,0 0 1 0,0 0 7 16,0 0-9-16,-2 28 6 0,2-28-6 16,0 0-2-16,0 0 6 0,0 0 1 15,2 37 2-15,-2-37-9 0,2 44 10 0,-2-44-7 16,-2 30 5-16,2-30-3 16,0 0 1-16,0 33-2 0,0-33 1 0,4 27-2 15,-4-27-2-15,0 0 3 0,0 0 4 0,-4 29-1 0,4-29-5 16,4 27 7-16,-4-27-4 0,0 0 6 15,0 0 1-15,2 28-6 0,-2-28 0 16,0 0-3-16,0 29 10 0,0-29-8 16,0 0 4-16,0 0-9 0,0 0 0 0,0 35 2 15,0-35-2-15,0 0 7 0,-2 27-7 16,2-27 3-16,0 0 0 0,-4 27 0 16,4-27 8-16,0 0-2 0,0 0-2 15,0 0-7-15,10 43 11 0,-10-43-11 16,0 0 5-16,0 0 9 0,0 0-13 15,-6 37 3-15,6-37 4 0,0 0 2 16,0 0-7-16,0 0 5 0,0 0-7 16,-2 29 1-16,2-29 4 0,0 0 1 15,0 0-5-15,0 0 5 0,0 0-6 0,0 0 7 16,0 0-2-16,0 0-5 0,0 0 3 16,0 0 1-16,4 30 0 0,-4-30-1 15,0 0 2-15,0 0-2 0,0 0 1 16,0 0 2-16,0 0-2 0,0 0 1 15,0 0-2-15,0 0 2 0,0 0 2 0,0 0-2 16,0 0-4-16,0 0 6 0,0 0-1 16,0 0-4-16,0 0 3 15,0 0-2-15,-4 27 0 0,4-27 2 16,0 0 1-16,0 0-4 0,0 0 3 0,0 0-1 16,0 0 1-16,-8 27-7 0,8-27 4 15,0 0 0-15,0 0 8 0,0 0-8 16,0 0 0-16,0 0 3 0,0 0-1 15,2-39 7-15,-2 39-8 0,0 0 1 16,0 0-5-16,-6-29 4 0,6 29 2 0,0 0-2 16,0 0 6-16,0 0-9 0,-13 31 5 15,13-31 0-15,0 0-2 0,0 0 4 16,0 0-3-16,-29-21 0 16,29 21-10-16,0 0 13 0,0 0-3 0,0 0 1 15,-29 0 0-15,29 0 3 0,0 0-4 16,0 0 1-16,0 0 4 0,0 0-9 15,-31 13 8-15,31-13-4 0,0 0 3 16,0 0-1-16,-32 0-2 0,32 0-3 16,-25 26 3-16,25-26 1 0,-27 5-4 0,27-5 7 15,0 0-9-15,-37-7 1 0,37 7 1 16,0 0 2-16,-29 17 3 0,29-17-5 16,0 0 7-16,0 0-11 0,-33 2 6 15,33-2 0-15,0 0 6 0,0 0-4 16,-33-19-4-16,33 19 3 0,0 0 0 15,0 0 2-15,-27 13 0 0,27-13-3 16,0 0-2-16,0 0 2 0,-27 22 4 16,27-22-2-16,0 0 1 0,0 0-3 15,-33-16-1-15,33 16 7 0,0 0-6 0,0 0 3 16,-24-50-6-16,24 50 5 0,0 0-5 16,0 0 4-16,0 0 5 0,-31 3-12 15,31-3 4-15,0 0 3 0,0 0 0 16,-31-23 2-16,31 23-5 0,0 0 2 15,-29-21-4-15,29 21 8 0,0 0-4 0,-29-6 0 16,29 6 4-16,0 0-6 0,0 0 4 16,0 0-4-16,0 0 2 15,0 0-3-15,-27 37 10 0,27-37-9 16,0 0 4-16,0 0 0 0,0 0 0 0,0 0 2 16,0 0 0-16,0 0 4 0,0 0-7 15,-26-12 1-15,26 12-9 0,0 0 9 16,-5-29-5-16,5 29 9 0,0 0-5 15,0 0 1-15,0 0-1 0,0 0 2 16,0 0 4-16,0 0-3 0,0 0-1 0,0 0-6 16,23 27 5-16,-23-27-5 0,27 0-46 15,-27 0-92-15,0 0-49 0,33-31-7 16,-33 31-6-16,39-21-1 0</inkml:trace>
</inkml:ink>
</file>

<file path=ppt/ink/ink4.xml><?xml version="1.0" encoding="utf-8"?>
<inkml:ink xmlns:inkml="http://www.w3.org/2003/InkML">
  <inkml:definitions>
    <inkml:context xml:id="ctx0">
      <inkml:inkSource xml:id="inkSrc0">
        <inkml:traceFormat>
          <inkml:channel name="X" type="integer" max="25712" units="cm"/>
          <inkml:channel name="Y" type="integer" max="14498" units="cm"/>
          <inkml:channel name="F" type="integer" max="1023" units="dev"/>
          <inkml:channel name="T" type="integer" max="2.14748E9" units="dev"/>
        </inkml:traceFormat>
        <inkml:channelProperties>
          <inkml:channelProperty channel="X" name="resolution" value="1000.07782" units="1/cm"/>
          <inkml:channelProperty channel="Y" name="resolution" value="1000.55212" units="1/cm"/>
          <inkml:channelProperty channel="F" name="resolution" value="0" units="1/dev"/>
          <inkml:channelProperty channel="T" name="resolution" value="1" units="1/dev"/>
        </inkml:channelProperties>
      </inkml:inkSource>
      <inkml:timestamp xml:id="ts0" timeString="2018-04-25T19:57:39.632"/>
    </inkml:context>
    <inkml:brush xml:id="br0">
      <inkml:brushProperty name="width" value="0.05" units="cm"/>
      <inkml:brushProperty name="height" value="0.05" units="cm"/>
      <inkml:brushProperty name="color" value="#3165BB"/>
      <inkml:brushProperty name="fitToCurve" value="1"/>
    </inkml:brush>
  </inkml:definitions>
  <inkml:trace contextRef="#ctx0" brushRef="#br0">37 41 225 0,'0'0'142'15,"0"0"-23"-15,0 0-25 0,0 0-8 16,-37-6-11-16,37 6-10 0,0 0-22 15,0 0-13-15,0 0-8 0,0 0-11 16,0 0-9-16,0 0-4 0,0 0 3 16,0 0 1-16,0 0 0 0,0 0 0 15,0 0-1-15,0 0-2 0,0 0-2 16,0 0 5-16,0 0 0 0,0 0-4 16,21 33 7-16,-21-33-3 0,0 0-4 15,0 0 3-15,0 0 3 0,29 14-9 0,-29-14 1 16,0 0 6-16,0 0-3 0,33 0 0 15,-33 0 4-15,0 0-2 0,33 6-2 16,-33-6 4-16,0 0 2 0,33 6-10 16,-33-6 1-16,0 0 2 0,39-20 0 15,-39 20 2-15,27-2-1 0,-27 2 5 0,0 0-5 16,39-15 3-16,-39 15 0 16,0 0 0-16,37 4-2 0,-37-4 1 15,33-6-5-15,-33 6 4 0,37-8-1 16,-37 8-1-16,41-4 6 0,-41 4-2 0,43-12 0 15,-43 12 0-15,35-17-1 0,-35 17 1 16,33-4 1-16,-33 4 0 0,31-8-2 16,-31 8-8-16,0 0 7 0,37-2-3 15,-37 2 2-15,0 0-4 0,27 6 3 16,-27-6 3-16,0 0-4 0,0 0 9 0,0 0-4 16,0 0-1-16,27 10 3 15,-27-10-4-15,0 0 0 0,0 0-3 16,0 0 3-16,27-8 0 0,-27 8-1 15,0 0-1-15,0 0 1 0,0 0 1 0,0 0 0 16,0 0 5-16,0 0-4 0,27 33-2 16,-27-33-3-16,0 0 6 0,0 0-2 15,0 0-2-15,18-29 1 0,-18 29-9 16,0 0 9-16,0 0 3 0,0 0-1 16,0 0 5-16,17 29-5 0,-17-29 4 0,0 0-10 15,0 0 9-15,4 27-1 0,-4-27 3 16,0 0-4-16,8 26-9 0,-8-26 5 15,0 0 1-15,6 33 5 0,-6-33-2 16,0 0-5-16,0 0-4 0,2 33 7 16,-2-33 0-16,0 0 0 0,2 31 0 15,-2-31 4-15,-2 27-4 0,2-27 0 16,7 33 1-16,-7-33 1 0,-3 35-5 16,3-35 8-16,0 0-10 0,5 30 2 15,-5-30 1-15,8 33 6 0,-8-33-5 0,0 0 4 16,0 0 1-16,8 27-10 0,-8-27 12 15,0 27-8-15,0-27 6 0,0 0-10 16,8 31 2-16,-8-31 3 16,9 45 0-16,-11-16 10 0,2-29-16 0,0 0 7 15,10 37-5-15,-10-37 14 0,0 0-4 16,-4 31-4-16,4-31-3 0,0 0-4 16,0 0 12-16,6 32-1 0,-6-32 3 15,0 0-12-15,6 40-3 0,-6-40 11 16,0 0-4-16,4 32-2 0,-4-32-2 0,0 0-2 15,0 0-1-15,4 29 6 0,-4-29 6 16,0 0-13-16,0 0 8 0,-4 39 5 16,4-39 1-16,0 0-5 0,4 41-1 15,-4-41-4-15,0 0 11 0,2 37-5 16,-2-37-5-16,7 35 2 0,-7-35 1 0,0 29 6 16,0-29-7-16,0 0 8 0,2 35-12 15,-2-35 0-15,0 0 5 0,0 39 2 16,0-39-1-16,0 0-2 0,0 0 4 15,4 41-4-15,-4-41 6 0,0 0-1 16,2 27 0-16,-2-27-3 0,2 31-7 16,-2-31 2-16,0 0 5 0,-6 37-1 15,6-37-3-15,0 33 0 0,0-33 3 16,0 0-9-16,-2 33 13 0,2-33-6 16,0 0 2-16,0 0-4 0,2 43 1 0,-2-43 10 15,-4 33-7-15,4-33 0 0,0 27 5 16,0-27-1-16,-3 39-3 0,3-39-3 15,0 0 1-15,-4 31-3 0,4-31 4 16,0 30 9-16,0-30-10 0,0 27 2 16,0-27-3-16,0 0 9 0,2 37-6 0,-2-37-2 15,0 0 2-15,-4 29-2 16,4-29-4-16,0 0 5 0,0 33 1 16,0-33-1-16,2 27 0 0,-2-27 1 15,4 35-2-15,-4-35 1 0,0 0-1 0,0 30 1 16,0-30 0-16,0 0-2 0,-4 35 2 15,4-35 1-15,0 0-1 0,-2 35 1 16,2-35 1-16,-2 27-3 0,2-27 4 16,0 0-3-16,2 39 0 0,-2-39 2 15,0 27 0-15,0-27-2 0,-2 33 1 0,2-33 0 16,0 29-2-16,0-29 3 0,-2 30 1 16,2-30-4-16,0 0 2 0,4 31-2 15,-4-31 3-15,0 0-3 16,0 0 0-16,0 0 0 0,0 0 0 0,0 0 1 15,-4 31 0-15,4-31-1 0,0 31 1 16,0-31 0-16,-4 27 1 0,4-27-2 16,0 29 2-16,0-29 1 0,0 0-1 15,0 0-1-15,0 0 0 0,2 26 1 16,-2-26 1-16,0 0-1 0,0 0 0 0,0 0-1 16,0 0 2-16,-8 29 0 0,8-29 0 15,0 0-1-15,-2 41-2 0,2-41 3 16,0 0-1-16,0 29-1 0,0-29 0 15,0 0-1-15,0 0 3 0,2 29-3 16,-2-29 4-16,0 0-3 0,2 27 2 16,-2-27-2-16,0 0 2 0,0 0-2 15,0 0 0-15,0 0 3 0,0 0-3 16,0 0 0-16,0 0 0 0,0 0 1 16,0 0 0-16,-6 43 2 0,6-43-3 0,0 0-1 15,0 0 2-15,0 0 2 0,0 0 0 16,0 0-1-16,0 0 1 0,0-35-2 15,0 35 2-15,0 0 0 0,0 0 0 16,0 0-2-16,0 0-2 0,0 0 3 16,0 0-1-16,-29 16-1 0,29-16 0 0,0 0 1 15,0 0-1-15,0 0 1 16,0 0 0-16,0 0 0 0,-29-8-2 16,29 8 1-16,0 0 0 0,0 0-2 15,0 0 3-15,-31 29-2 0,31-29 2 0,0 0-4 16,0 0 3-16,0 0-1 0,-27 8 1 15,27-8-1-15,0 0-1 0,0 0 3 16,-33 6-4-16,33-6 5 0,0 0-2 16,0 0 1-16,-29 15-2 0,29-15 4 15,0 0-2-15,0 0-3 0,-28 10 3 0,28-10-1 16,0 0 0-16,0 0 1 0,-35 18-1 16,35-18-1-16,0 0 1 0,0 0 3 15,-33 23-3-15,33-23-1 16,0 0 2-16,0 0-4 0,-33-16 4 0,33 16 0 15,0 0 0-15,0 0-2 0,-27 6 2 16,27-6-3-16,0 0 1 0,0 0 3 16,-31 18-2-16,31-18-2 0,0 0 2 15,-29-8 0-15,29 8-1 0,0 0 3 16,0 0-1-16,-35-16-2 0,35 16 2 0,0 0-1 16,0 0 0-16,0 0-2 0,-29 24 1 15,29-24 0-15,0 0-2 0,0 0 3 16,0 0-2-16,-29-27 3 0,29 27-1 15,0 0 1-15,0 0-2 0,0 0 1 16,-27-12 3-16,27 12-4 0,0 0 1 16,0 0 1-16,0 0-3 0,0 0 2 15,0 0 3-15,-24 27-2 0,24-27-1 16,0 0 1-16,0 0-1 0,-7-27 0 16,7 27 0-16,0 0 1 0,0 0-3 0,0 0 0 15,0 0 2-15,0 0 0 0,0 0-1 16,0 0 1-16,0 0 0 0,0 0 0 15,0 0 0-15,0 0 0 0,0 0-1 16,27-10 1-16,-27 10 0 0,0 0-28 16,0 0-89-16,27 14-59 0,-27-14-30 0,0 0 1 15,33-29-3-15,-33 29 149 0</inkml:trace>
</inkml:ink>
</file>

<file path=ppt/ink/ink5.xml><?xml version="1.0" encoding="utf-8"?>
<inkml:ink xmlns:inkml="http://www.w3.org/2003/InkML">
  <inkml:definitions>
    <inkml:context xml:id="ctx0">
      <inkml:inkSource xml:id="inkSrc0">
        <inkml:traceFormat>
          <inkml:channel name="X" type="integer" max="25712" units="cm"/>
          <inkml:channel name="Y" type="integer" max="14498" units="cm"/>
          <inkml:channel name="F" type="integer" max="1023" units="dev"/>
          <inkml:channel name="T" type="integer" max="2.14748E9" units="dev"/>
        </inkml:traceFormat>
        <inkml:channelProperties>
          <inkml:channelProperty channel="X" name="resolution" value="1000.07782" units="1/cm"/>
          <inkml:channelProperty channel="Y" name="resolution" value="1000.55212" units="1/cm"/>
          <inkml:channelProperty channel="F" name="resolution" value="0" units="1/dev"/>
          <inkml:channelProperty channel="T" name="resolution" value="1" units="1/dev"/>
        </inkml:channelProperties>
      </inkml:inkSource>
      <inkml:timestamp xml:id="ts0" timeString="2018-04-25T19:57:57.398"/>
    </inkml:context>
    <inkml:brush xml:id="br0">
      <inkml:brushProperty name="width" value="0.05" units="cm"/>
      <inkml:brushProperty name="height" value="0.05" units="cm"/>
      <inkml:brushProperty name="color" value="#ED1C24"/>
      <inkml:brushProperty name="fitToCurve" value="1"/>
    </inkml:brush>
    <inkml:context xml:id="ctx1">
      <inkml:inkSource xml:id="inkSrc2">
        <inkml:traceFormat>
          <inkml:channel name="X" type="integer" max="4095" units="cm"/>
          <inkml:channel name="Y" type="integer" max="4095" units="cm"/>
          <inkml:channel name="T" type="integer" max="2.14748E9" units="dev"/>
        </inkml:traceFormat>
        <inkml:channelProperties>
          <inkml:channelProperty channel="X" name="resolution" value="159.33852" units="1/cm"/>
          <inkml:channelProperty channel="Y" name="resolution" value="282.41379" units="1/cm"/>
          <inkml:channelProperty channel="T" name="resolution" value="1" units="1/dev"/>
        </inkml:channelProperties>
      </inkml:inkSource>
      <inkml:timestamp xml:id="ts1" timeString="2018-04-25T19:57:36.896"/>
    </inkml:context>
    <inkml:brush xml:id="br1">
      <inkml:brushProperty name="width" value="0.05" units="cm"/>
      <inkml:brushProperty name="height" value="0.05" units="cm"/>
      <inkml:brushProperty name="color" value="#3165BB"/>
      <inkml:brushProperty name="fitToCurve" value="1"/>
    </inkml:brush>
    <inkml:brush xml:id="br2">
      <inkml:brushProperty name="width" value="0.035" units="cm"/>
      <inkml:brushProperty name="height" value="0.035" units="cm"/>
      <inkml:brushProperty name="color" value="#ED1C24"/>
      <inkml:brushProperty name="fitToCurve" value="1"/>
    </inkml:brush>
  </inkml:definitions>
  <inkml:trace contextRef="#ctx0" brushRef="#br0">0 18 311 0,'0'0'123'0,"0"0"-12"0,0 0-14 16,0 0-12-16,0 0-20 0,0 0-19 0,0 0-24 15,0 0-20-15,0 0-2 0,0 0 1 16,0 0 1-16,0 0-2 0,0 0 1 16,0 0-2-16,0 0 1 0,0 0-4 15,0 0 4-15,0 0 1 0,0 0 0 16,0 0-2-16,0 0 0 0,27-18 0 0,-27 18 2 15,0 0 2-15,0 0-3 16,0 0 1-16,0 0-1 0,0 0 1 16,0 0-1-16,27-8 1 0,-27 8-1 15,0 0 3-15,0 0-3 0,0 0-1 0,0 0 1 16,0 0 1-16,0 0 1 0,0 0-3 16,0 0 2-16,0 0-2 0,0 0 1 15,27 8 0-15,-27-8-1 0,0 0 0 16,0 0 2-16,0 0-2 0,0 0 3 15,0 0-5-15,0 0 3 0,23 29 1 0,-23-29 0 16,0 0 0-16,0 0-1 0,6 29 3 16,-6-29-4-16,0 0-1 15,8 30 3-15,-8-30-1 0,0 0-1 16,0 0 2-16,0 0-3 0,0 0 1 0,0 0 2 16,19 27 2-16,-19-27-3 0,0 0-3 15,10 29 4-15,-10-29-2 0,0 0 3 16,0 0-2-16,0 0 0 0,0 0-1 15,0 0 1-15,25 29 3 0,-25-29-3 16,0 0 1-16,0 0-1 0,6 26 0 0,-6-26-1 16,0 0 2-16,0 0-1 0,0 0-1 15,8 37 2-15,-8-37-2 0,0 0 2 16,0 0-1-16,4 37 2 0,-4-37-4 16,0 0 3-16,0 0 0 0,0 0-1 15,6 31 1-15,-6-31-1 0,0 0-1 16,0 0 0-16,0 0-1 0,6 31 2 15,-6-31-1-15,0 0 2 0,5 27-4 16,-5-27 2-16,0 0 1 0,0 0 0 16,0 0 4-16,0 0-4 0,0 0 3 0,0 0-5 15,0 0 2-15,0 0 1 0,0 0-1 16,0 0 0-16,0 0 1 0,12 29-2 16,-12-29-2-16,0 0 5 0,0 0-1 15,0 0-1-15,8 33 1 0,-8-33-2 16,0 0 0-16,0 0 3 0,8 26-1 0,-8-26 0 15,0 0-1-15,7 35 1 16,-7-35-1-16,0 0 0 0,10 29 0 16,-10-29 0-16,0 0-1 0,0 0 0 15,10 27 0-15,-10-27-1 0,0 0 2 0,0 0 0 16,0 0-3-16,13 27 4 0,-13-27 0 16,0 0 0-16,8 30-2 0,-8-30 2 15,0 0-1-15,0 0 0 0,0 0 1 16,0 0-1-16,0 0-4 0,0 0 3 15,0 0 2-15,27 19-2 0,-27-19 0 0,0 0 1 16,0 0-2-16,0 0 2 16,0 0 2-16,0 0-1 0,24 31-3 15,-24-31 5-15,7 31-2 0,-7-31 0 16,0 0 2-16,12 26-2 0,-12-26-3 0,0 0 3 16,0 0 0-16,0 0-2 0,21 27 3 15,-21-27-3-15,0 0 1 0,0 0-2 16,0 0 3-16,24 27-2 0,-24-27 0 15,0 0-1-15,0 0-1 0,0 0 3 16,27 16-5-16,-27-16 5 0,0 0 0 0,0 0 1 16,0 0-2-16,21 33 3 0,-21-33-4 15,0 0 3-15,0 0 2 0,14 31-7 16,-14-31 1-16,0 0 3 0,0 0 0 16,0 0-1-16,0 0 4 0,29 27-2 15,-29-27 2-15,0 0 2 0,0 0-2 16,23 27-4-16,-23-27 1 0,0 0 0 15,0 0 3-15,0 0-10 0,0 0 3 16,29 12 4-16,-29-12 0 0,0 0-2 16,14 31 4-16,-14-31-2 0,0 0-1 0,0 0 3 15,27 35 2-15,-27-35-5 0,0 0 3 16,0 0-2-16,31 16-3 0,-31-16-2 16,16 31 7-16,-16-31 0 0,0 0-5 15,27 33-2-15,-27-33 6 0,0 0 1 16,29 16 0-16,-29-16-3 0,0 0-3 15,27 2 3-15,-27-2 3 0,0 0 3 16,0 0-5-16,31 9-2 0,-31-9 1 16,0 0 3-16,0 0 3 0,0 0-2 15,29 30-6-15,-29-30 2 0,0 0-1 0,0 0 3 16,0 0 0-16,26 25 1 0,-26-25-5 16,0 0 1-16,0 0 4 0,0 0 0 15,0 0 1-15,0 0-2 0,29 19 3 16,-29-19-4-16,0 0 1 0,0 0 0 15,0 0-3-15,27 12-1 0,-27-12 1 0,0 0 4 16,0 0-3-16,29 14 1 16,-29-14-4-16,0 0 2 0,0 0 2 15,33 31 0-15,-33-31 1 0,0 0-5 16,25 31 5-16,-25-31 2 0,0 0-5 0,0 0 7 16,30 19-5-16,-30-19-1 0,0 0 3 15,0 0-1-15,29 24-3 0,-29-24 0 16,0 0 3-16,0 0-1 0,31 13 1 15,-31-13 1-15,0 0-2 0,0 0 2 16,29 26-8-16,-29-26 3 0,15 29 6 0,-15-29-7 16,0 0 4-16,0 0-3 0,26 15 0 15,-26-15 1-15,0 0 4 0,0 0-2 16,27-2-4-16,-27 2 7 0,0 0 1 16,0 0 0-16,27 22 0 0,-27-22-3 15,0 0 2-15,0 0-2 0,27 8-1 16,-27-8-2-16,0 0-6 0,0 0 6 15,31 13 0-15,-31-13-3 0,0 0 3 16,27 8 7-16,-27-8-9 0,0 0 5 16,0 0 2-16,32 6-6 0,-32-6 3 0,0 0 2 15,0 0-2-15,31 27 1 0,-31-27 4 16,0 0 0-16,0 0-7 0,29 14 8 16,-29-14-8-16,0 0 5 0,0 0-2 15,27 2-4-15,-27-2 5 0,0 0-6 16,0 0 8-16,0 0-10 0,0 0 5 0,27 9 2 15,-27-9 1-15,0 0-1 16,0 0-6-16,0 0 8 0,0 0-7 16,0 0 9-16,29-3-3 0,-29 3-6 15,0 0 3-15,0 0-5 0,33 13 8 0,-33-13-1 16,0 0 2-16,29 4-9 0,-29-4 5 16,0 0 1-16,33 6-4 0,-33-6 5 15,0 0-3-15,0 0 0 0,28 4 2 16,-28-4 5-16,0 0 0 0,0 0-5 15,0 0 1-15,0 0-2 0,27 10 3 0,-27-10-1 16,0 0-3-16,0 0-2 0,0 0 1 16,0 0 5-16,29 13 1 0,-29-13 3 15,0 0-3-15,0 0-7 16,0 0 3-16,0 0 3 0,0 0 1 0,27 29-2 16,-27-29-4-16,0 0 3 0,0 0-7 15,0 0 9-15,0 0 0 0,0 0-1 16,0 0-4-16,0 0 3 0,0 0 5 15,0 0-3-15,0 0 2 0,0 0-5 16,0 0 3-16,0 0-1 0,0 0 0 0,0 0 0 16,0 0-4-16,0 0-3 0,0 0 5 15,27 0 1-15,-27 0-6 0,0 0 6 16,0 0-2-16,0 0 1 0,0 0-1 16,0 0 7-16,0 0-4 0,0 0 1 15,0 0 3-15,0 0-11 0,22 26 10 16,-22-26-6-16,0 0 5 0,0 0-8 15,0 0 3-15,9 27-2 0,-9-27-1 16,0 0 9-16,0 0-8 0,0 0 6 16,0 0-7-16,0 0 4 0,0 0-4 0,0 0 8 15,0 0-3-15,0 0-2 0,0 0 4 16,0 0-3-16,0 0 8 0,0 0-1 16,0 0-2-16,0 0-4 0,0 0-1 15,0 0 1-15,12 31 1 0,-12-31-2 16,0 0-6-16,0 0 3 0,0 0 2 0,0 0 1 15,0 0 5-15,0 0 2 16,0 0-5-16,0 0-1 0,2 27 4 16,-2-27 3-16,0 0-3 0,0 0-1 15,0 0-6-15,0 0-1 0,-2 35 2 0,2-35 3 16,0 0-3-16,0 0-5 0,0 0 3 16,0 0-2-16,0 0 10 0,0 0-6 15,0 0 3-15,2 26-3 0,-2-26 5 16,0 0 2-16,0 0-7 0,0 0 7 15,0 0-10-15,0 33 8 0,0-33-6 0,0 0 5 16,0 0-3-16,2 31 1 0,-2-31 4 16,0 0-7-16,0 0 2 0,0 29 6 15,0-29-6-15,0 0 0 16,0 0 2-16,0 0-1 0,6 27-5 0,-6-27 7 16,0 0 1-16,0 0-5 0,9 28 6 15,-9-28-2-15,0 0-1 0,6 35-2 16,-6-35 8-16,0 0-9 0,2 29 1 15,-2-29 3-15,2 33-7 0,-2-33 3 16,0 0-1-16,8 39-1 0,-8-39-1 0,0 0 6 16,12 33 2-16,-12-33-9 0,0 0 15 15,9 39-10-15,-9-39-1 0,0 0 9 16,0 0-4-16,0 0-4 0,8 29-1 16,-8-29-4-16,0 0 1 0,0 0 7 15,0 0 0-15,0 0-11 0,0 0 8 16,0 0 0-16,23 33 2 0,-23-33 4 15,0 0-2-15,12 37-13 0,-12-37 13 16,0 0 1-16,0 0 0 0,14 27-2 16,-14-27-2-16,0 0 7 0,0 0-7 0,0 0 8 15,29 22-7-15,-29-22 1 0,0 0-3 16,0 0 5-16,31 21-6 0,-31-21-4 16,0 0 3-16,23 27 2 0,-23-27-2 15,0 0 3-15,29 18-1 0,-29-18-4 16,0 0 4-16,27 27 0 0,-27-27 5 0,12 37-3 15,-12-37-2-15,10 27-2 16,-10-27-2-16,0 0 7 0,0 0 3 16,0 0-1-16,29 24-7 0,-29-24 1 15,0 0 4-15,0 0-4 0,0 0 4 0,0 0-1 16,27 27 0-16,-27-27-1 0,0 0-4 16,0 0 9-16,0 0-3 0,0 0 6 15,0 0-9-15,0 0 1 0,31 27 0 16,-31-27 1-16,0 0 3 0,25 29-8 15,-25-29-3-15,0 0 5 0,0 0 6 0,33 24-1 16,-33-24-7-16,0 0-5 0,0 0 10 16,28 27 0-16,-28-27-1 15,0 0-3-15,21 29 3 0,-21-29-4 16,14 26 8-16,-14-26 3 0,0 0-4 0,0 0-3 16,27 29 4-16,-27-29 1 0,0 0-6 15,0 0 2-15,0 0 0 0,0 0-1 16,27 11-5-16,-27-11 4 0,0 0 4 15,0 0-5-15,15 30 6 0,-15-30-1 16,0 0-5-16,0 0 0 0,22 35 5 0,-22-35 3 16,0 0-13-16,0 0 7 0,31-6-5 15,-31 6 2-15,0 0 5 0,0 0-1 16,0 0 1-16,31 43-9 16,-31-43 13-16,12 46-9 0,-12-46 6 0,11 37-4 15,-11-37 0-15,0 0 2 0,0 0-2 16,0 0 3-16,0 0-7 0,31 24 8 15,-31-24-2-15,0 0 1 0,0 0-6 16,29 35 5-16,-29-35-7 0,0 0 5 16,18 29 0-16,-18-29-3 0,0 0 3 0,0 0 2 15,23 37 2-15,-23-37-6 0,12 27 8 16,-12-27-4-16,0 0 1 0,0 0 4 16,0 0-3-16,0 0 1 0,29 29-8 15,-29-29 7-15,0 0 0 0,0 0 0 16,0 0-3-16,0 0-6 0,0 0 0 0,0 0 4 15,0 0 1-15,0 0-3 16,0 0 1-16,0 0 3 0,0 0 8 16,27-5 1-16,-27 5-2 0,0 0-8 15,0 0 3-15,0 0 4 0,0 0-5 0,0 0-4 16,0 0-4-16,0 0 1 0,0 0 4 16,0 0 3-16,0 0 0 0,0 0-5 15,0 0 2-15,0 0 5 0,25 35-4 16,-25-35 4-16,0 0-1 0,0 0-3 15,0 0 8-15,0 0-11 0,0 0 4 0,12 33-7 16,-12-33 10-16,0 0-3 0,0 0 4 16,0 0-4-16,0 0-3 0,0 0 6 15,0 0-2-15,23-26 6 16,-23 26-5-16,0 0-6 0,0 0-6 0,0 0 9 16,0 0-4-16,0 0 6 0,0 0-5 15,0 0 2-15,26 6 1 0,-26-6 0 16,0 0 6-16,0 0-5 0,0 0-3 15,17 29 5-15,-17-29 7 0,0 0-5 16,0 0-8-16,0 0 7 0,23 30-1 0,-23-30 3 16,0 0 0-16,0 0-4 0,0 0-10 15,0 0-2-15,0 0 12 0,24 31 4 16,-24-31-11-16,0 0 1 0,0 0 6 16,0 0-7-16,0 0 6 0,0 0 5 15,0 0-2-15,0 0-9 0,0 0 8 0,0 0-1 16,0 0-6-16,0 0 8 15,27 13-1-15,-27-13-3 0,0 0-1 16,0 0 4-16,0 0-3 0,0 0 3 16,0 0 4-16,0 0-7 0,0 0-1 0,0 0 5 15,27 24 4-15,-27-24-12 0,0 0 15 16,0 0-12-16,8 29 1 0,-8-29 10 16,0 0-2-16,0 0-7 0,0 0-7 15,0 0 10-15,10-33-12 0,-10 33 11 16,0 0-6-16,0 0-3 0,0 0 2 0,0 0 4 15,0 0 5-15,0 0-10 16,0 0 9-16,0 0-5 0,11-29 1 16,-11 29-2-16,0 0 1 0,0 0-1 15,0 0-30-15,0 0-99 0,0 0-47 0,-29-22-20 16,29 22 10-16,0 0 57 0</inkml:trace>
  <inkml:trace contextRef="#ctx0" brushRef="#br0" timeOffset="4011.979">83 45 110 0,'0'0'73'0,"0"0"4"16,0 0 7-16,0 0-1 0,0 0 2 15,0 0-6-15,0 0-7 0,0 0-7 16,0 0-11-16,0 0-13 0,0 0-9 0,-23 31-4 15,23-31-9-15,0 0-3 0,0 0-3 16,-14 27-4-16,14-27-11 0,0 0 4 16,0 0 0-16,0 0-2 0,0 0 1 15,-8 37 2-15,8-37-2 0,0 0 1 16,-5 27 1-16,5-27 0 0,0 0-5 16,0 0 3-16,0 0-1 0,0 0-1 15,0 0 1-15,0 0-1 0,-14 28 3 16,14-28-2-16,0 0 2 0,0 0-1 15,-10 37-1-15,10-37 1 0,0 0 0 0,-9 35 2 16,9-35-3-16,0 0 0 0,0 0 1 16,0 0-1-16,-16 27 1 0,16-27-2 15,0 0 0-15,0 0-1 0,-14 43 3 16,14-43-2-16,0 0 0 0,0 0 3 16,-11 45-1-16,9-18 2 0,2-27-4 0,0 0 1 15,0 0-2-15,-6 37 5 16,6-37-3-16,-2 31 0 0,2-31-4 15,0 0 3-15,0 0 3 0,0 33-2 16,0-33 2-16,-2 29-1 0,2-29-1 0,0 0 0 16,-2 43 3-16,2-43-1 0,-4 31-2 15,4-31 0-15,0 0-2 0,-7 35 2 16,7-35-1-16,-2 41 4 0,2-41-2 16,0 0-2-16,-4 27 1 0,4-27 0 15,-2 28 0-15,2-28 2 0,0 0-2 0,0 0 1 16,0 0-4-16,0 29 2 0,0-29-2 15,0 29 5-15,0-29 5 0,0 27-8 16,0-27 3-16,-2 29-9 16,2-29 14-16,-2 39-3 0,2-39 2 0,-2 31-9 15,2-31-1-15,0 34 2 0,0-34 0 16,0 35 2-16,0-35 3 0,0 0-9 16,2 31 0-16,-2-31 6 0,2 27-6 15,-2-27 5-15,6 27 2 0,-6-27 4 16,0 0-14-16,7 39 14 0,-7-39 0 0,6 33-2 15,-6-33-2-15,6 29 2 0,-6-29-6 16,0 0 4-16,10 41-1 0,-10-41 0 16,0 0 0-16,6 39-2 0,-6-39 13 15,0 0-9-15,9 35-1 0,-9-35 0 16,2 31 4-16,-2-31-4 0,0 0-2 16,8 43 4-16,-8-43-12 0,2 31 14 15,-2-31-3-15,2 32 0 0,-2-32-1 16,4 27-8-16,-4-27 6 0,0 0-1 15,8 43 3-15,-8-43-5 0,5 27 5 0,-5-27 1 16,0 0-10-16,0 0 16 0,10 27-10 16,-10-27 3-16,0 0-4 0,8 27 2 15,-8-27-2-15,0 0 1 0,10 28 10 16,-10-28-9-16,0 0 4 0,0 0-1 16,17 29-2-16,-17-29 1 0,0 0 0 0,12 31-4 15,-12-31-2-15,6 37 7 16,-6-37 2-16,9 33-8 0,-9-33 11 15,10 31 0-15,-10-31-10 0,0 0 9 16,17 33-8-16,-17-33-9 0,10 26 13 0,-10-26-4 16,10 38 2-16,-10-38-9 0,0 0 9 15,15 30-8-15,-15-30 9 0,0 0 0 16,14 29-3-16,-14-29 11 0,0 0-18 16,0 0 12-16,19 37-2 0,-19-37-1 15,8 27-1-15,-8-27 8 0,0 0-11 0,12 41-1 16,-12-41 8-16,0 0 0 0,17 41 3 15,-17-41-6-15,10 31 4 0,-10-31-4 16,0 0 4-16,19 29-4 16,-19-29 7-16,12 27-6 0,-12-27-2 0,0 0 2 15,16 32-2-15,-16-32-4 0,13 40 5 16,-13-40 4-16,12 26-6 0,-12-26-6 16,0 0 9-16,15 27 4 0,-15-27-6 15,0 0 7-15,0 0-10 0,28 21 6 16,-28-21-4-16,19 35 9 0,-19-35-8 0,19 39 2 15,-19-39 8-15,16 33-19 0,-16-33 12 16,17 32-5-16,-17-32-3 0,0 0 1 16,18 29 9-16,-18-29-6 0,0 0-4 15,0 0 13-15,33 8-3 0,-33-8-1 16,0 0 1-16,0 0-4 0,33-6-4 16,-33 6 3-16,0 0 6 0,27 9 0 15,-27-9-8-15,0 0-1 0,0 0 5 16,29 22 0-16,-29-22 0 0,0 0-4 15,0 0-5-15,0 0 7 0,31 17-1 0,-31-17 3 16,0 0-1-16,0 0 1 0,26 12-5 16,-26-12 5-16,0 0 0 0,0 0 0 15,31 23-7-15,-31-23 8 0,0 0-8 16,29 10 9-16,-29-10 1 0,0 0-5 16,29 33 7-16,-29-33-18 0,23 31 18 15,-23-31-5-15,0 0 4 0,35 26-4 0,-35-26-1 16,0 0 2-16,37 13-4 0,-37-13 11 15,0 0-11-15,31 33 3 16,-31-33-4-16,0 0 4 0,31 12-1 0,-31-12 2 16,0 0-5-16,35 18 4 0,-35-18-4 15,31 9 3-15,-31-9-6 0,29 18 6 16,-29-18-1-16,31 17-1 0,-31-17 6 16,30 8-6-16,-30-8 7 0,29 22-7 15,-29-22 3-15,29 13-3 0,-29-13-2 0,29 10 4 16,-29-10-1-16,27 25 2 0,-27-25-5 15,27 12 7-15,-27-12 3 0,0 0-9 16,35 31 7-16,-35-31-1 16,0 0-10-16,33 25 8 0,-33-25-2 0,0 0-3 15,31 20 6-15,-31-20 5 0,0 0-6 16,26 13-10-16,-26-13 11 0,19 26-4 16,-19-26 3-16,0 0 0 0,29 23-1 15,-29-23 1-15,20 37-1 0,-20-37 2 16,0 0 2-16,31 10-11 0,-31-10 2 0,0 0 13 15,31-8-19-15,-31 8 1 0,0 0 7 16,29-8 11-16,-29 8-19 0,0 0 16 16,25 29 3-16,-25-29-10 0,0 0 6 15,31 37-10-15,-31-37 12 0,0 0-18 16,37 14 13-16,-37-14 5 0,27 14-12 16,-27-14 1-16,27-4 1 0,-27 4 10 15,0 0-12-15,28-20 9 0,-28 20-4 16,0 0-4-16,27 0 2 0,-27 0 2 15,0 0-1-15,29 4 8 0,-29-4-5 0,0 0-7 16,31 20 16-16,-31-20-15 0,0 0 6 16,31-10 1-16,-31 10 3 0,0 0-11 15,31 4 4-15,-31-4 11 0,0 0-20 16,31 17 15-16,-31-17-6 0,0 0 3 16,31 8 0-16,-31-8-1 0,0 0 7 0,35 20-6 15,-35-20 4-15,0 0-3 0,35 13 8 16,-35-13-7-16,31 16-6 15,-31-16 1-15,0 0-9 0,33-12 5 16,-33 12 13-16,27 18-17 0,-27-18 9 0,26 13-9 16,-26-13 5-16,31 22 6 0,-31-22 2 15,35 4 0-15,-35-4-9 0,29-4 12 16,-29 4-14-16,29-10 14 0,-29 10-5 0,0 0 1 16,37 2-3-16,-37-2 5 0,0 0-6 0,39-6 6 0,-39 6-8 15,0 0 8-15,35-8-5 16,-35 8-9-16,0 0 13 0,31 14-11 15,-31-14 10-15,0 0-18 0,0 0 26 0,29 25-18 16,-29-25 19-16,0 0-9 0,0 0 0 16,29 12-10-1,-29-12 4-15,0 0 8 0,27-12-11 16,-27 12 15-16,0 0-14 0,31 6 14 0,-31-6-12 0,0 0 15 0,33-2 1 16,-33 2-1-16,0 0-6 0,29 18-15 15,-29-18 2-15,0 0 13 0,0 0-2 16,28 7-3-16,-28-7-12 0,0 0 7 15,0 0-3-15,27-29 4 0,-27 29 14 16,0 0-14-16,0 0 13 0,27-17-5 16,-27 17-6-16,0 0 0 0,0 0 4 0,0 0 1 15,31-18 2-15,-31 18-3 0,0 0-14 16,0 0 3-16,27-33 15 0,-27 33 1 16,0 0-3-16,0 0 0 0,18-31-17 15,-18 31 8-15,0 0 5 0,0 0-6 16,0 0 2-16,21-27 0 0,-21 27 3 0,0 0-2 15,0 0 8-15,0 0-1 0,0 0-4 16,0 0 6-16,29 2-6 16,-29-2 2-16,0 0-8 0,0 0 11 15,27 21-75-15,-27-21-81 0,0 0-42 0,0 0 5 16,0 0-21-16,0 0 80 0</inkml:trace>
  <inkml:trace contextRef="#ctx1" brushRef="#br1">1373 4961 0,'0'0'0,"0"0"16,0 0-16</inkml:trace>
  <inkml:trace contextRef="#ctx1" brushRef="#br2" timeOffset="-146362.3515">6071 436 0,'0'0'0,"0"0"16,0 0-16,0 0 15,0 0-15,0 0 16</inkml:trace>
  <inkml:trace contextRef="#ctx0" brushRef="#br1" timeOffset="-37247.2583">6045 1987 57 0,'0'0'51'0,"0"0"4"0,0 0-6 16,0 0 18-16,0 0 4 0,0 0 18 15,-31-13-4-15,31 13-2 0,0 0-9 16,0 0-7-16,0 0-13 0,0 0-11 0,0 0-15 16,0 0-22-16,0 0-4 0,0 0-3 15,0 0 2-15,0 0 1 16,0 0 0-16,0 0-2 0,0 0-3 16,0 0 2-16,0 0 2 0,0 0-3 0,0 0 1 15,0 0 1-15,0 0 1 0,0 0-1 16,0 0 1-1,0 0 3-15,0 0 1 0,0 0-2 0,0 0 1 16,29-14-1-16,-29 14-6 16,0 0 4-16,0 0 1 0,0 0-6 15,0 0 0-15,25-27 4 0,-25 27-1 16,0 0-2-16,0 0 5 0,29-20-2 0,-29 20 1 16,0 0 1-16,0 0 1 0,0 0-2 15,27-4 0-15,-27 4-2 0,0 0 3 16,0 0-3-16,0 0 1 0,0 0 1 15,28-21 1-15,-28 21-5 0,0 0 5 16,0 0 1-16,0 0-3 0,0 0 1 0,0 0-3 16,29-21-5-16,-29 21 0 15,0 0 5-15,0 0-5 0,0 0 8 16,25-30 1-16,-25 30-5 0,0 0 0 16,14-29 5-16,-14 29 3 0,0 0-2 0,0 0 0 15,0 0-7-15,23-27-1 0,-23 27 8 16,0 0 1-16,0 0-2 0,0 0 0 15,0 0-7-15,27-27 4 0,-27 27 2 16,0 0 4-16,0 0-8 0,0 0 1 16,0 0 1-16,27-16-2 0,-27 16 7 0,0 0-1 15,0 0-2-15,0 0-5 16,29-25 5-16,-29 25-3 0,0 0 1 0,0 0 3 16,0 0-1-16,14-31-1 0,-14 31-3 15,0 0 8-15,0 0-2 0,0 0 4 16,0 0-6-16,0 0 0 0,0 0-2 15,0 0 1-15,0 0 1 0,0 0-1 16,0 0-1-16,29-22-3 0,-29 22 5 16,0 0-1-16,12-27 0 0,-12 27 3 15,0 0-2-15,11-31-5 0,-11 31 2 0,0 0 3 16,0 0-1-16,0 0-3 0,12-27 3 16,-12 27-4-16,0 0 1 0,0 0 8 15,0 0-4-15,0 0-2 0,0 0 0 16,0 0 1-16,0 0-1 0,16-28 2 15,-16 28 1-15,0 0-2 0,0 0 0 16,0 0-2-16,0 0 4 0,0 0-3 16,9-27 2-16,-9 27-2 0,0 0 1 15,0 0 0-15,0 0 2 0,0 0-1 16,0 0-3-16,0 0 5 0,0 0-4 0,0 0 5 16,4-31-3-16,-4 31-1 0,0 0 0 15,0 0 1-15,0 0 0 0,6-39-3 16,-6 39 2-16,0 0-4 0,0 0 2 15,0 0-3-15,2-33 3 0,-2 33 5 16,0 0-5-16,0 0 1 0,0 0 1 0,0 0 1 16,0 0 2-16,0 0 2 0,0 0-2 15,0 0-6-15,0 0 3 0,0 0 5 16,-27-19-5-16,27 19 0 16,0 0-1-16,0 0-1 0,0 0 2 0,0 0 3 15,0 0-6-15,0 0 2 0,-29 5 4 16,29-5-2-16,0 0-2 0,0 0 3 15,0 0-3-15,0 0 0 0,-26 0 3 16,26 0 0-16,0 0-4 0,0 0 0 16,-21-33 4-16,21 33 0 0,0 0-1 0,0 0-1 15,0 0 2-15,0 0-3 0,-27 22-1 16,27-22 6-16,0 0-4 0,0 0 0 16,0 0 1-16,0 0-2 0,-29 6-1 15,29-6 2-15,0 0 0 0,0 0 0 16,0 0-2-16,0 0 0 0,-27-16 0 15,27 16 6-15,0 0-5 0,0 0-3 16,0 0 4-16,-28-6-2 0,28 6 2 16,0 0-1-16,0 0 0 0,0 0 2 15,-31 4-1-15,31-4 4 0,0 0-1 0,0 0-5 16,-27 2 4-16,27-2 0 0,0 0-4 16,0 0-1-16,0 0 3 0,-29 14-1 15,29-14 3-15,0 0-1 0,0 0-1 16,0 0 1-16,-29-8 3 0,29 8-5 15,0 0 2-15,0 0 1 0,-31 2-4 0,31-2 1 16,0 0 2-16,0 0-5 16,-29-8 3-16,29 8 3 0,0 0-4 15,0 0 3-15,-26 16 0 0,26-16-3 16,0 0 4-16,0 0-3 0,0 0 1 0,-29-2-2 16,29 2 1-16,0 0 0 0,0 0-1 15,0 0 3-15,-33 13 0 0,33-13 2 16,0 0 0-16,0 0-1 0,0 0-1 15,0 0-1-15,-29-2 3 0,29 2-4 16,0 0-4-16,0 0 5 0,0 0-2 0,0 0-2 16,0 0 5-16,-27 4-6 0,27-4 5 15,0 0 1-15,0 0 3 0,0 0-4 16,0 0-2-16,0 0 5 16,-27 18-6-16,27-18 6 0,0 0-3 0,0 0-4 15,0 0 5-15,0 0-5 0,-31-2 4 16,31 2-1-16,0 0 1 0,0 0 3 15,0 0-7-15,-26 6 7 0,26-6-4 16,0 0 4-16,0 0-1 0,0 0 0 16,0 0 0-16,0 0-1 0,0 0 0 0,0 0 0 15,0 0-2-15,0 0-2 0,-13-30 4 16,13 30 2-16,0 0-3 0,0 0-6 16,0 0 5-16,0 0 2 0,0 0-1 15,8-29 3-15,-8 29-4 0,0 0 0 16,0 0 0-16,0 0 6 0,0 0-5 15,17-33 1-15,-17 33-1 0,0 0 1 16,0 0-3-16,0 0 0 0,10-27 1 16,-10 27-3-16,0 0 8 0,8-27-8 15,-8 27 2-15,0 0 1 0,0 0 0 0,13-26 1 16,-13 26 0-16,0 0 1 0,0 0-4 16,0 0 3-16,18-31 1 0,-18 31 3 15,0 0-5-15,0 0 3 0,0 0-2 16,0 0 0-16,0 0-1 0,0 0 5 15,25-31-2-15,-25 31 1 0,0 0-2 0,0 0 3 16,0 0-1-16,12-31-3 16,-12 31 1-16,0 0-1 0,0 0-3 15,0 0 0-15,0 0 2 0,19-33-6 16,-19 33 7-16,0 0 4 0,0 0-5 0,0 0 0 16,0 0 2-16,14-39-9 0,-14 39 12 15,0 0-1-15,7-27-3 0,-7 27 4 16,0 0-3-16,0 0-6 0,8-35 8 15,-8 35-2-15,0 0 0 0,0 0-6 16,12-26 3-16,-12 26-7 0,0 0 9 0,11-39 1 16,-11 39-3-16,0 0 3 0,8-29-1 15,-8 29 0-15,0 0 1 0,0 0 1 16,0 0-5-16,0 0 4 16,10-33 0-16,-10 33 0 0,0 0-3 0,0 0 2 15,8-41-2-15,-8 41 4 0,0 0 0 16,9-31-2-16,-9 31 1 0,6-35-1 15,-6 35 0-15,0 0 2 0,0 0 0 16,10-35-2-16,-10 35 1 0,0 0-1 16,0 0-1-16,8-33 0 0,-8 33 1 0,0 0 0 15,0 0-1-15,7-35-1 0,-7 35 2 16,0 0 2-16,0 0 0 0,0 0-1 16,0 0 0-16,0 0-2 0,0-29 1 15,0 29 2-15,0 0-3 0,0 0 0 16,-3-33 0-16,3 33 0 0,0-39 0 15,0 39 3-15,0 0-2 0,0 0-1 16,0 0 3-16,3-33-1 0,-3 33-2 16,0 0 2-16,0 0-1 0,0 0-1 15,0 0 2-15,0 0-1 0,0 0-1 0,6-26 1 16,-6 26 0-16,0-29-1 0,0 29 0 16,0 0 2-16,0-41-2 0,0 41 1 15,0-37-3-15,0 37 3 0,0 0 0 16,2-33 1-16,-2 33-2 0,0 0 1 15,4-35 1-15,-4 35-1 0,0 0 3 16,0 0-2-16,0 0-1 0,2-27-1 16,-2 27 1-16,0 0 1 0,0 0-2 15,0 0 1-15,0 0 0 0,-4-37 0 16,4 37 0-16,0 0 1 0,-2-33-2 0,2 33 0 16,0 0 2-16,0 0 0 0,0 0-4 15,-6-35 4-15,6 35-2 0,0 0 2 16,-5-31 0-16,5 31 0 0,-4-30-2 15,4 30 1-15,-4-29 1 0,4 29-1 16,0 0-2-16,0 0 3 0,-10-29-2 0,10 29 2 16,0 0-2-16,0 0 1 0,0 0 0 15,-10-29 0-15,10 29 3 0,0 0-4 16,-7-27 4-16,7 27-1 16,0 0-2-16,-8-32 0 0,8 32 0 0,0 0 1 15,0 0-2-15,-18-31 1 0,18 31-2 16,0 0 2-16,0 0-3 0,0 0 3 15,-27-27 1-15,27 27 0 0,0 0-3 16,0 0 4-16,-21-33-3 0,21 33 0 16,0 0 3-16,-18-27-3 0,18 27 1 0,0 0-4 15,-25-31 5-15,25 31-8 0,0 0 5 16,-27-28-6-16,27 28 6 0,0 0-3 16,0 0 8-16,-29-29-2 0,29 29 2 15,0 0-1-15,0 0 1 0,-29-29 3 16,29 29-3-16,0 0-1 0,0 0-2 0,-28-29-1 15,28 29 0-15,0 0 0 16,0 0 0-16,-33-20 0 0,33 20 4 16,0 0 2-16,0 0-5 0,-33-31 0 15,33 31 4-15,0 0-1 0,-23-27-4 0,23 27 0 16,0 0-1-16,-23-37-3 0,23 37 5 16,0 0-3-16,0 0 0 0,-29-20 2 15,29 20 1-15,0 0 4 0,0 0-5 16,-31-25 2-16,31 25-6 0,0 0 8 15,-24-29-3-15,24 29 4 0,0 0-6 0,-25-31-1 16,25 31 5-16,0 0-4 16,-25-26 6-16,25 26-4 0,0 0 1 15,-20-29-5-15,20 29 6 0,0 0-3 16,0 0 0-16,-33-19 8 0,33 19-6 0,0 0 0 16,0 0-3-16,-33-16 2 0,33 16 1 15,0 0 1-15,0 0-1 0,0 0-4 16,0 0 2-16,-27-25 1 0,27 25 2 15,0 0 2-15,0 0-5 0,0 0 1 16,-27-33 2-16,27 33-6 0,0 0 0 0,0 0 4 16,-27-35 1-16,27 35-5 0,0 0 8 15,-27-16-4-15,27 16-2 0,0 0 3 16,-26-29 1-16,26 29-2 0,0 0-2 16,0 0 5-16,-31-29-5 0,31 29 6 15,0 0-4-15,0 0 5 0,-27-4-4 16,27 4-4-16,0 0 4 0,0 0-5 15,0 0 2-15,-33-37-2 0,33 37 3 16,0 0 0-16,0 0 2 0,-29-16 2 16,29 16-4-16,0 0 1 0,0 0-1 0,-27-21 2 15,27 21-1-15,0 0 1 0,0 0-2 16,0 0-1-16,-31-16 0 0,31 16 3 16,0 0 0-16,0 0-1 0,-33-7-1 15,33 7-5-15,0 0 2 0,-26-6 7 16,26 6-2-16,0 0 3 0,0 0-3 15,-33-16-1-15,33 16 0 0,0 0 0 16,0 0-1-16,-27-23 0 0,27 23 3 16,0 0-2-16,0 0-4 0,-27-12 3 15,27 12 2-15,0 0 5 0,-31-2-1 0,31 2-2 16,0 0-1-16,-29-13-4 0,29 13 8 16,0 0-9-16,0 0 4 0,-33-24-6 15,33 24 2-15,0 0 1 0,0 0-2 16,-33-33 3-16,33 33-2 0,0 0 7 15,0 0-4-15,-31-4-4 0,31 4 8 0,0 0-7 16,0 0 6-16,-31-2 0 0,31 2-1 16,0 0-4-16,0 0-1 15,-31-23 3-15,31 23-6 0,0 0 7 16,0 0-8-16,-31 0 1 0,31 0 2 0,0 0 4 16,-26 10 0-16,26-10 0 0,0 0-2 15,-29 0 4-15,29 0-1 0,0 0-1 16,-31-16 1-16,31 16 0 0,0 0 5 15,-31-6-3-15,31 6 0 0,0 0-5 16,-27-9 1-16,27 9 5 0,0 0-5 0,-29 9 2 16,29-9-6-16,0 0 3 0,-31-15 3 15,31 15-1-15,0 0 1 0,-33 15 0 16,33-15 2-16,0 0-5 0,-33-6 3 16,33 6 1-16,0 0-5 0,-35 4 1 15,35-4 1-15,0 0-2 0,-37-11 1 16,37 11 1-16,0 0-1 0,-35-8 3 15,35 8 1-15,-29-2 5 0,29 2-6 0,0 0 1 16,-35 2-3-16,35-2 1 16,0 0-1-16,-35 8-5 0,35-8 10 0,0 0-8 15,-33 19 2-15,33-19-3 0,0 0 4 16,-31 6 3-16,31-6-2 0,0 0 0 16,-26 19-3-16,26-19 7 0,0 0-3 15,0 0 0-15,-33-3 1 0,33 3-7 16,0 0 6-16,-31-10 4 0,31 10-7 0,0 0-1 15,-27-2 5-15,27 2 2 0,0 0-3 16,-31 15-3-16,31-15 0 0,0 0 0 16,-31 14 0-16,31-14-4 0,0 0 9 15,-29 12-2-15,29-12 0 0,0 0 1 16,-27 13-2-16,27-13 1 0,0 0-2 16,-27 14 4-16,27-14-8 0,0 0 0 15,-24 27 5-15,24-27 2 0,0 0-1 16,-29 16-3-16,29-16 6 0,0 0-6 15,-31 19 5-15,31-19-6 0,0 0 0 0,-33 2 1 16,33-2 3-16,0 0 2 0,-35 2-1 16,35-2 3-16,0 0-7 0,-31-4 3 15,31 4 1-15,0 0 0 0,0 0-2 16,-33 20-5-16,33-20 0 0,0 0 3 16,0 0 3-16,-27 27-1 0,27-27 1 0,0 0-1 15,0 0-3-15,-29 25 2 16,29-25 2-16,0 0-1 0,0 0 0 15,-24 33 0-15,24-33 3 0,0 0-2 16,0 0 2-16,-27 26 2 0,27-26-5 0,0 0 0 16,-23 27 1-16,23-27-3 0,0 0-3 15,-31 31 1-15,31-31 5 0,-20 29 0 16,20-29-1-16,-25 29 1 0,25-29-3 16,-21 32 2-16,21-32 2 0,0 0 1 15,-25 31-3-15,25-31-9 0,0 0 12 0,0 0-5 16,-26 21 6-16,26-21-3 0,0 0-2 15,0 0-3-15,-29 33 2 0,29-33 9 16,-19 26-7-16,19-26 0 16,-20 27-3-16,20-27 0 0,0 0 7 0,-33 39-2 15,33-39-3-15,0 0 1 0,-27 35-1 16,27-35-2-16,0 0 2 0,-29 35 5 16,29-35-2-16,0 0-1 0,-27 25 5 15,27-25-12-15,0 0 8 0,-27 27-1 16,27-27-1-16,0 0 1 0,-26 20-7 0,26-20 8 15,0 0-5-15,-33 35 9 0,33-35-5 16,0 0-2-16,-29 23 6 0,29-23-8 16,0 0 5-16,0 0-2 0,-29 37 1 15,29-37-8-15,0 0 6 0,-23 27 8 16,23-27-12-16,-18 26 11 0,18-26-6 16,0 0 1-16,-25 33-4 0,25-33 9 15,-19 31-7-15,19-31 1 0,-16 27 0 16,16-27-1-16,0 0 0 0,-33 31 0 15,33-31 1-15,-19 30 1 0,19-30-2 0,0 0 1 16,0 0-1-16,-33 33 1 0,33-33 1 16,0 0-1-16,-16 27 2 0,16-27-4 15,0 0 3-15,-21 33-2 0,21-33 2 16,0 0-1-16,-25 39 0 0,25-39 0 16,-16 29-1-16,16-29 2 0,-16 27 0 0,16-27-1 15,0 0 1-15,-23 33-2 16,23-33 1-16,0 0-1 0,0 0 3 15,-29 26-3-15,29-26 1 0,0 0 0 16,-21 33 2-16,21-33-2 0,0 0 0 0,-20 33 2 16,20-33-3-16,0 0 0 0,-21 39 1 15,21-39 0-15,-12 31 0 0,12-31-1 16,-17 31 0-16,17-31 1 0,-18 41 1 16,18-41 0-16,-13 27-2 0,13-27 1 15,-14 39 2-15,6-12 0 0,8-27-1 0,0 0-2 16,0 0-1-16,-21 35 2 0,21-35 1 15,0 0-2-15,-12 30-1 0,12-30 1 16,0 0 2-16,-13 33 0 16,13-33 0-16,0 0-2 0,-8 27-1 0,8-27 1 15,0 0 2-15,-12 35-1 0,12-35 1 16,-7 31-1-16,7-31-3 0,0 0 4 16,-10 35 1-16,10-35-1 0,-6 29-2 15,6-29 1-15,-6 32-1 0,6-32 0 16,0 0 4-16,-13 27-4 0,13-27 2 0,0 0-4 15,-12 31 4-15,12-31-3 0,0 0 2 16,0 0 6-16,-18 33-6 0,18-33 7 16,0 0-7-16,-15 37 1 0,15-37-4 15,-10 27 10-15,10-27-7 0,0 0 0 16,-13 29-3-16,13-29 0 0,0 0 4 0,0 0 6 16,-14 30-6-16,14-30-5 15,0 0 4-15,0 0-3 0,0 0 3 16,0 0-3-16,-17 29-3 0,17-29 4 15,0 0 2-15,0 0 5 0,-6 29-9 0,6-29 6 16,0 0 0-16,0 0 1 0,0 0 2 16,-12 27-5-16,12-27 4 0,0 0-6 15,0 0 5-15,0 0-5 0,0 0 1 16,0 0-3-16,0 0 1 0,-27 18 3 16,27-18-3-16,0 0 4 0,0 0-2 0,-8 33 2 15,8-33-3-15,0 0 2 16,0 0 2-16,0 0-2 0,-17 37-2 15,17-37-2-15,0 0 4 0,0 0 1 16,0 0 2-16,-18 33 2 0,18-33-3 0,0 0-4 16,0 0 2-16,0 0 5 0,-19 27-2 15,19-27-3-15,0 0-1 0,0 0-1 16,0 0 2-16,-16 33 0 0,16-33-1 16,0 0 1-16,0 0 0 0,0 0-4 15,0 0 6-15,-25 33 1 0,25-33-6 0,0 0 5 16,0 0 3-16,0 0-6 0,0 0 0 15,-29 16 3-15,29-16-4 0,0 0-3 16,0 0 6-16,0 0-4 0,0 0 1 16,-33 6 1-16,33-6 3 0,0 0 2 15,-29 10-5-15,29-10 4 0,0 0-4 16,-35 15 2-16,35-15-1 0,-27 12-3 16,27-12 1-16,-26 8-3 0,26-8 7 15,-29 7-2-15,29-7-1 0,-27 8 1 16,27-8-2-16,0 0 6 0,-37 4-4 0,37-4 0 15,0 0-1-15,-31 2-4 0,31-2 4 16,0 0 5-16,0 0-3 0,-27 2-6 16,27-2 5-16,0 0 0 0,0 0 1 15,0 0 5-15,-29 17 0 0,29-17-13 16,0 0 8-16,0 0 2 0,-29 10-4 0,29-10 6 16,0 0-5-16,0 0-7 15,0 0 6-15,-28 22 4 0,28-22-3 16,0 0-2-16,0 0 2 0,0 0-2 15,-33 2 4-15,33-2 0 0,0 0-5 16,0 0 3-16,0 0-3 0,-29 15 4 16,29-15-3-16,0 0 0 0,0 0 1 15,0 0 0-15,0 0 4 0,-29 14-4 16,29-14 2-16,0 0 0 0,0 0 1 0,-12 31 0 16,12-31-5-16,0 0 4 0,-9 29 0 15,9-29 0-15,0 0-3 0,0 0 0 16,-8 29 3-16,8-29 2 0,0 0-3 15,-6 31 4-15,6-31-5 0,0 0-1 16,0 0 7-16,0 0-1 0,-6 26-4 0,6-26 1 16,0 0 2-16,0 0-8 15,0 37 3-15,0-37 4 0,0 0-6 16,0 0-1-16,2 35 4 0,-2-35-3 16,0 0-1-16,0 0 6 0,0 0 1 0,0 0 1 15,6 31 1-15,-6-31 0 0,0 0-5 16,4 31 1-16,-4-31 1 0,0 0-1 15,10 31 1-15,-10-31-8 0,0 0 6 16,11 33-3-16,-11-33 7 0,0 0-4 16,0 0 1-16,12 41-3 0,-12-41 2 0,0 0 5 15,10 37-3-15,-10-37-1 16,0 0-1-16,11 31-1 0,-11-31 2 0,0 0-1 16,0 0 0-16,24 43 5 0,-24-43-10 15,15 41 10-15,-15-41-7 0,14 27 6 16,-14-27 0-16,0 0 5 0,25 43-7 0,-25-43 0 15,0 0 2-15,0 0-8 16,33 25 4-16,-33-25 3 0,0 0 1 16,25 31-6-16,-25-31-1 0,0 0 1 15,27 37-1-15,-27-37 3 0,0 0 0 0,30 41 1 16,-30-41-7-16,31 24 8 0,-31-24-1 0,31 21 0 16,-31-21 6-16,33 25-2 0,-33-25-3 15,33 20-2-15,-33-20 1 0,33 39 2 16,-33-39-3-16,31 27 1 0,-31-27 0 15,35 23-2-15,-35-23 7 0,31 28-1 16,-31-28-2-16,31 31-4 0,-31-31 4 0,31 33-3 16,-31-33 1-16,27 39 0 15,-13-12-6-15,-14-27 0 0,0 0 5 16,37 25-3-16,-37-25 9 0,0 0-6 16,33 39 1-16,-33-39 0 0,0 0 2 0,29 39-1 15,-29-39-1-15,17 27 4 0,-17-27-5 16,0 0 0-16,26 16 2 0,-26-16 3 15,0 0-1-15,25 29-3 0,-25-29-1 16,0 0-2-16,25 33 0 0,-25-33 1 16,0 0-1-16,27 31-2 0,-27-31 3 0,0 0-3 15,27 24 9-15,-27-24-6 0,26 0 3 16,-26 0 3-16,27 27-6 0,-27-27 5 16,0 0-5-16,39 27 8 15,-39-27-8-15,0 0 4 0,31 47-3 0,-31-47 2 16,0 0-1-16,29 29-2 0,-29-29 7 15,0 0-9-15,23 27 4 0,-23-27 2 16,0 0-7-16,27 32 3 0,-27-32 5 16,0 0-7-16,0 0 0 0,35 23 6 15,-35-23-5-15,0 0 1 0,26 17 8 0,-26-17-9 16,0 0 3-16,27 34 1 0,-27-34-6 16,0 0 1-16,0 0 6 0,31 27-3 15,-31-27 2-15,0 0 4 0,0 0-7 16,27 17 4-16,-27-17 3 0,0 0-2 15,0 0-4-15,27 6-2 0,-27-6-4 16,0 0 5-16,0 0 6 0,0 0-8 16,29 14 6-16,-29-14-2 0,0 0 2 15,0 0-6-15,28 21 8 0,-28-21-9 16,0 0 0-16,29 24 2 0,-29-24-5 0,0 0 16 16,27 38-14-16,-27-38 8 0,0 0 0 15,0 0 4-15,27 10-2 0,-27-10-2 16,0 0 6-16,27-17-11 0,-27 17 0 15,0 0 8-15,27 19-9 0,-27-19 1 16,0 0 0-16,35 14 9 0,-35-14-4 0,26 11 1 16,-26-11-3-16,0 0 4 15,35 4-3-15,-35-4 7 0,0 0-9 16,33 16-7-16,-33-16 8 0,0 0-4 16,27 14 6-16,-27-14-8 0,0 0 5 0,0 0-3 15,29 17 3-15,-29-17 2 0,0 0-2 16,0 0-1-16,0 0 8 0,27 14 2 15,-27-14-6-15,0 0 2 0,0 0 3 16,0 0 0-16,27 17-10 0,-27-17 0 16,0 0-1-16,0 0-5 0,29-2 5 0,-29 2-1 15,0 0-4-15,0 0 7 0,28 6 3 16,-28-6 2-16,0 0-6 0,0 0 7 16,0 0 2-16,29-2-8 15,-29 2 5-15,0 0 0 0,0 0-9 0,0 0 6 16,27 2 1-16,-27-2-1 0,0 0-2 15,0 0-2-15,0 0 4 0,0 0-6 16,27-6 10-16,-27 6-4 0,0 0 9 16,0 0-17-16,0 0 4 0,0 0 11 15,0 0-9-15,0 0 1 0,27-15 4 0,-27 15-5 16,0 0 0-16,0 0 2 0,0 0-4 16,0 0 5-16,0 0 0 0,0 0 1 15,29 7-6-15,-29-7 2 0,0 0-2 16,0 0 8-16,0 0 3 0,0 0-6 15,0 0 11-15,26-15-13 0,-26 15-2 16,0 0 8-16,0 0-4 0,0 0 0 16,0 0 0-16,0 0-2 0,0 0-9 15,27-14 16-15,-27 14-6 0,0 0-3 16,0 0-1-16,13-29 3 0,-13 29-6 0,0 0 6 16,0 0 0-16,0 0 2 0,0 0 3 15,0 0-2-15,0 0 9 0,0 0-10 16,26-23 9-16,-26 23-13 0,0 0 2 15,0 0 4-15,11-28 1 0,-11 28 0 16,0 0-11-16,0 0 8 0,6-29-1 0,-6 29-4 16,0 0 13-16,4-35-22 15,-4 35 13-15,0 0-7 0,0 0 8 16,0 0 1-16,0 0-6 0,0 0 8 16,0 0-12-16,0 0 12 0,0 0-5 0,0 0 2 15,23-37 1-15,-23 37 0 0,0 0-2 16,0 0 1-16,4-27 5 0,-4 27-7 15,0 0-3-15,0 0 6 0,0 0-6 16,0 0-1-16,0 0 5 0,0 0 1 16,0 0-3-16,8-29 8 0,-8 29-3 0,0 0-6 15,4-35 0-15,-4 35 7 0,0 0-5 16,4-35 0-16,-4 35 1 0,0 0-4 16,0 0 0-16,4-33 5 15,-4 33 3-15,0 0-8 0,0 0 5 0,2-26 1 16,-2 26-1-16,0 0-2 0,0 0 2 15,0-27 0-15,0 27 1 0,0 0 1 16,0 0-1-16,0 0-2 0,0 0-5 16,0 0 9-16,5-31-5 0,-5 31 1 15,0 0-1-15,4-33-1 0,-4 33-1 0,0 0 3 16,0 0-1-16,8-41-4 0,-8 41 3 16,0 0 1-16,0 0-1 0,0-39 0 15,0 39 3-15,0-33-3 0,0 33 5 16,0 0-4-16,0 0 4 0,0 0 0 15,0 0-3-15,0 0 5 0,0 0-8 16,0 0 3-16,0 0 4 0,0 0-2 16,0 0-2-16,0 0 3 0,0 0-4 15,0 0 2-15,-6-27 0 0,6 27 3 16,0 0-5-16,0 0-1 0,0 0 2 0,0 0-6 16,0-31 7-16,0 31-1 0,0 0-3 15,0 0 1-15,0 0-3 0,0 0 11 16,0 0-4-16,0 0 1 0,6-26 0 15,-6 26-5-15,0 0 5 0,14-31-6 16,-14 31 7-16,0 0-6 0,27 0 0 0,-27 0 1 16,0 0 0-16,0 0 3 0,27-21-4 15,-27 21-2-15,0 0-14 16,14-37-147-16,-14 37-19 0,0 0-5 16,0 0 0-16,-47-33 67 0</inkml:trace>
</inkml:ink>
</file>

<file path=ppt/ink/ink6.xml><?xml version="1.0" encoding="utf-8"?>
<inkml:ink xmlns:inkml="http://www.w3.org/2003/InkML">
  <inkml:definitions>
    <inkml:context xml:id="ctx0">
      <inkml:inkSource xml:id="inkSrc0">
        <inkml:traceFormat>
          <inkml:channel name="X" type="integer" max="25712" units="cm"/>
          <inkml:channel name="Y" type="integer" max="14498" units="cm"/>
          <inkml:channel name="F" type="integer" max="1023" units="dev"/>
          <inkml:channel name="T" type="integer" max="2.14748E9" units="dev"/>
        </inkml:traceFormat>
        <inkml:channelProperties>
          <inkml:channelProperty channel="X" name="resolution" value="1000.07782" units="1/cm"/>
          <inkml:channelProperty channel="Y" name="resolution" value="1000.55212" units="1/cm"/>
          <inkml:channelProperty channel="F" name="resolution" value="0" units="1/dev"/>
          <inkml:channelProperty channel="T" name="resolution" value="1" units="1/dev"/>
        </inkml:channelProperties>
      </inkml:inkSource>
      <inkml:timestamp xml:id="ts0" timeString="2018-04-25T19:58:09.317"/>
    </inkml:context>
    <inkml:brush xml:id="br0">
      <inkml:brushProperty name="width" value="0.05" units="cm"/>
      <inkml:brushProperty name="height" value="0.05" units="cm"/>
      <inkml:brushProperty name="color" value="#ED1C24"/>
      <inkml:brushProperty name="fitToCurve" value="1"/>
    </inkml:brush>
  </inkml:definitions>
  <inkml:trace contextRef="#ctx0" brushRef="#br0">2734 29 97 0,'0'0'55'0,"0"0"7"16,0 0 3-16,0 0 9 0,0 0 2 0,0 0 5 16,0 0 1-16,0 0-7 0,0 0-7 15,-7-29-10-15,7 29-9 0,0 0-10 16,0 0-12-16,2 29-13 0,-2-29-11 15,0 0-1-15,0 0-2 0,0 0 3 16,0 0-3-16,0 0 1 0,0 0-1 16,11 27 3-16,-11-27-4 0,0 0 2 15,0 0-1-15,0 0-3 0,8 33 5 16,-8-33-3-16,0 0 1 0,0 0-3 16,0 0 4-16,0 0-2 0,8 26 2 0,-8-26-2 15,0 0 1-15,0 0-2 0,0 0 3 16,0 0-3-16,0 0 1 0,0 0 2 15,0 0-1-15,6 29 1 0,-6-29-1 16,0 37 2-16,0-37-3 0,0 27 3 16,0-27-1-16,0 0-2 0,5 27 3 15,-5-27-3-15,0 0 1 0,0 0 2 16,0 0-3-16,8 29 1 0,-8-29 3 16,4 30-2-16,-4-30-3 0,0 0 4 15,0 0-1-15,0 0-4 0,0 0 4 0,0 0-3 16,0 0 1-16,8 29 1 0,-8-29 3 15,0 0-6-15,2 37 3 0,-2-37-2 16,0 0 1-16,0 0 2 0,4 33-2 16,-4-33 1-16,0 0 0 0,0 0 1 15,0 0-1-15,0 0 2 0,0 0-2 0,7 33 2 16,-7-33-1-16,0 0-3 0,0 0 0 16,-3 27 1-16,3-27 1 0,0 26 1 15,0-26-1-15,0 0-1 16,0 0-1-16,3 29 2 0,-3-29 1 0,0 0 0 15,0 0-2-15,0 0 4 0,0 0-4 16,0 0 2-16,4 31-1 0,-4-31 0 16,0 0 1-16,2 27-1 0,-2-27 0 15,0 0-3-15,0 0 3 0,0 0 1 16,0 0 0-16,0 0-1 0,0 0 1 0,0 0-2 16,6 29 1-16,-6-29-1 0,0 0 1 15,0 0-2-15,0 0 1 0,0 0 2 16,0 0-1-16,0 0 0 0,0 0 0 15,4 30 1-15,-4-30-1 0,0 0-2 16,0 0 0-16,0 0 2 0,0 0-1 16,0 0 2-16,0 0 0 0,0 0-1 15,0 0 1-15,0 0 1 0,0 0 0 16,0 0-2-16,0 0 0 0,0 0 1 16,0 0-2-16,0 0-3 0,0 0 4 0,0 0 0 15,0 0 1-15,0 0-1 0,0 0 0 16,0 0-2-16,0 0 0 0,0 0 7 15,-29-2-6-15,29 2 0 0,0 0 0 16,0 0 1-16,0 0 1 0,0 0 0 16,0 0 0-16,-29-14-1 0,29 14 0 0,0 0 0 15,0 0 0-15,0 0-3 16,0 0 3-16,-29-14 0 0,29 14 0 16,0 0 0-16,0 0-1 0,0 0 2 15,0 0-2-15,-31-31 3 0,31 31-2 0,0 0-1 16,0 0 2-16,0 0-1 0,-30-2 2 15,30 2-2-15,0 0 0 0,0 0 4 16,0 0-5-16,-31 14 3 0,31-14-2 16,0 0 0-16,0 0-1 0,0 0 1 15,-31 4 1-15,31-4-4 0,0 0 3 0,0 0-2 16,0 0 2-16,-31-4-2 0,31 4 1 16,0 0 0-16,0 0 1 0,-27-20 0 15,27 20 2-15,0 0-1 16,0 0-1-16,-27 20 3 0,27-20 0 0,0 0-3 15,0 0-1-15,-29 25 5 0,29-25-6 16,0 0 3-16,-26-4 0 0,26 4-3 16,0 0 0-16,-29-6 3 0,29 6 1 15,0 0-7-15,-27-13 6 0,27 13 0 16,0 0-1-16,-27-22-1 0,27 22 2 0,0 0 0 16,0 0-3-16,-27-11 2 0,27 11 0 15,0 0-1-15,0 0 1 0,0 0-2 16,-31 2 2-16,31-2-1 0,0 0 2 15,0 0 0-15,-29 9 0 0,29-9 1 16,0 0-2-16,0 0 4 0,-28 12-3 0,28-12 0 16,0 0-2-16,0 0 2 0,-31 8-2 15,31-8-2-15,0 0 3 16,-27 4 2-16,27-4 0 0,0 0-3 16,-27 11 1-16,27-11 2 0,0 0 0 0,-33-3-2 15,33 3-1-15,0 0-1 0,-31-2 0 16,31 2 3-16,0 0 0 0,0 0-3 15,-31 21 1-15,31-21 5 0,0 0-4 16,0 0-2-16,0 0 2 0,0 0-2 16,-31-19 1-16,31 19-1 0,0 0 2 0,0 0-4 15,0 0 4-15,-29-8-3 0,29 8 3 16,0 0 1-16,0 0 0 16,-26 15 1-16,26-15-2 0,0 0-3 15,0 0 4-15,0 0 4 0,-29-11-5 0,29 11 1 16,0 0-2-16,0 0 1 0,0 0 0 15,-29-16 4-15,29 16-4 0,0 0 2 16,0 0 0-16,-27-4-5 0,27 4 4 16,0 0 2-16,-27-2-3 0,27 2 0 15,0 0 0-15,-26-11-2 0,26 11 1 0,0 0 3 16,-21-26-3-16,21 26-2 0,0 0 2 16,0 0 0-16,0 0 0 0,-31-2 1 15,31 2 0-15,0 0-2 0,-16 26 2 16,16-26 3-16,0 0-3 0,0 0 0 15,0 0 1-15,-29-41-2 0,29 41 2 16,0 0 0-16,0 0 0 0,0 0-2 16,0 0 0-16,-27 15 3 0,27-15-3 15,0 0 1-15,0 0-2 0,0 0 3 16,-27-13-2-16,27 13 2 0,0 0 0 0,0 0-1 16,0 0 2-16,-29 33 0 0,29-33-4 15,0 0 0-15,0 0 4 0,0 0-4 16,-31-18 0-16,31 18 2 0,0 0-1 15,0 0-1-15,-27 22 4 0,27-22-3 16,0 0 0-16,0 0 2 0,0 0 1 0,-28 21-3 16,28-21 1-16,0 0-1 15,0 0 2-15,0 0 2 0,-27-21-4 16,27 21-2-16,0 0 2 0,0 0 2 16,0 0 0-16,-31 15 2 0,31-15-3 0,0 0-1 15,0 0 2-15,-29 14 1 0,29-14-1 16,0 0-3-16,0 0 3 0,-33 8-3 15,33-8 3-15,0 0-2 0,0 0 1 16,0 0 1-16,-31 2-2 0,31-2 3 16,0 0-3-16,0 0 0 0,-27 0 0 0,27 0 1 15,0 0 0-15,0 0 0 0,-35-12 0 16,35 12-2-16,0 0 1 0,-29-29 2 16,29 29 1-16,0 0 1 15,-28 19-2-15,28-19-1 0,0 0 0 0,0 0-1 16,-31 22 2-16,31-22-3 0,0 0 2 15,0 0-4-15,0 0 3 0,-33-8 0 16,33 8-1-16,0 0 4 0,0 0-2 16,-27-10 2-16,27 10-3 0,0 0 2 15,0 0 0-15,-31 8-2 0,31-8 2 0,0 0-2 16,0 0 2-16,-27 29-1 0,27-29-1 16,0 0 3-16,0 0-1 0,-33 0 1 15,33 0-4-15,-27-17 4 0,27 17-1 16,0 0-1-16,-33-16 0 0,33 16-3 15,0 0 3-15,-37-19 0 0,37 19 2 0,0 0-3 16,-31 5 0-16,31-5 1 0,0 0 2 16,-31 4 2-16,31-4-4 15,0 0 0-15,-31 6-1 0,31-6 2 16,0 0-1-16,-31-10 0 0,31 10-1 0,0 0-3 16,-30 0 5-16,30 0 0 0,0 0 0 15,0 0-1-15,-33 6 0 0,33-6 0 16,0 0 0-16,0 0 1 0,-33-11-1 15,33 11-2-15,0 0 2 0,0 0 0 16,-33-6-1-16,33 6 2 0,0 0-1 0,0 0 1 16,-31 6-2-16,31-6 2 0,0 0-3 15,-33 5 1-15,33-5 2 0,0 0-1 16,-31 0 0-16,31 0-2 0,0 0 2 16,-27 2 0-16,27-2 3 0,0 0-2 15,0 0-1-15,0 0-1 0,-33 10 1 16,33-10-3-16,0 0 3 0,0 0-2 15,0 0 0-15,-31-25 1 0,31 25 2 16,0 0-1-16,0 0 1 0,-27 15 2 16,27-15-4-16,0 0 5 0,-18 31-3 0,18-31 0 15,0 0 0-15,0 0 0 0,-27-21-1 16,27 21 2-16,0 0-1 0,0 0-5 16,-31-4 3-16,31 4 1 0,0 0 0 15,0 0 0-15,-33-4 1 0,33 4-3 16,0 0 2-16,0 0 1 0,-31-15-1 0,31 15 0 15,0 0 0-15,0 0-1 16,-29 19 1-16,29-19-1 0,0 0 2 16,0 0-3-16,-29 31 3 0,29-31 0 15,0 0-1-15,-26-6-2 0,26 6 2 0,0 0 4 16,-27 2-4-16,27-2 1 0,0 0-2 16,0 0 2-16,-33-2-2 0,33 2 3 15,0 0-2-15,0 0-4 0,-29-5 5 16,29 5-2-16,0 0 2 0,0 0-1 15,-27 2 0-15,27-2 1 0,0 0 0 0,0 0-1 16,0 0 1-16,0 0-1 0,0 0-1 16,-29-28 2-16,29 28 0 15,0 0-3-15,0 0 2 0,-16 26 0 16,16-26 0-16,0 0 0 0,0 0 0 0,0 0 0 16,0 0-1-16,0 0 2 0,0 0-2 15,0 0 1-15,0 0 0 0,0 0 2 16,0 0-2-16,-29-8 0 0,29 8-1 15,0 0 0-15,0 0 1 0,0 0 1 16,0 0-1-16,0 0-2 0,-29 4 3 0,29-4-1 16,0 0 1-16,0 0 1 0,0 0-3 15,0 0 2-15,-27 6-1 0,27-6 3 16,0 0-3-16,0 0 0 0,0 0 0 16,0 0 0-16,0 0 0 0,-27 7-1 15,27-7 2-15,0 0-4 0,0 0 3 16,0 0 0-16,-31-9 1 0,31 9-1 15,0 0-2-15,0 0 2 0,-28-6-1 16,28 6 1-16,0 0 0 0,0 0-2 16,0 0 1-16,0 0 4 0,0 0-2 0,0 0 0 15,0 0-1-15,0 0 1 0,0 0 1 16,0 0-1-16,0 0-2 0,0 0-5 16,0 0 7-16,0 0-2 0,0 0 2 15,0 0-4-15,0 0 3 0,0 0 0 16,0 0 0-16,0 0 2 0,0 0-1 0,0 0 0 15,0 0-1-15,0 0 2 16,0 0-2-16,-27 8 0 0,27-8 0 16,0 0-1-16,0 0-1 0,0 0 2 15,0 0 1-15,0 0-1 0,0 0-2 0,0 0 4 16,0 0-2-16,0 0 2 0,0 0-1 16,0 0-2-16,0 0 0 0,0 0 1 15,-8-28 0-15,8 28-1 0,0 0 2 16,0 0 1-16,0 0-2 0,0 0-1 15,0 0 0-15,0 0 3 0,0 0-3 0,0 0-1 16,0 0 1-16,2-35-4 0,-2 35 5 16,0 0 4-16,8-33-3 0,-8 33-3 15,0 0 3-15,6-29 3 16,-6 29-4-16,0 0 1 0,0 0-1 0,0 0-2 16,8-39 0-16,-8 39 2 0,0 0 1 15,0-43-5-15,0 43 5 0,4-27 1 16,-4 27 0-16,0-29-2 0,0 29 1 15,0 0 0-15,0-31-4 0,0 31 5 16,-2-26-2-16,2 26-2 0,0 0 1 0,0 0 1 16,0 0-1-16,-4-29 1 0,4 29-1 15,0 0 1-15,0 0 0 0,0 0 1 16,0 0 0-16,0 0 0 0,0 0-1 16,2-29-1-16,-2 29 1 0,0 0 0 15,0 0 0-15,-2-29-1 0,2 29 1 16,0 0 2-16,0 0-3 0,0 0 1 15,0 0 1-15,0 0 3 0,0 0-5 16,0 0 1-16,-4-31-2 0,4 31 1 16,0 0 2-16,0 0 3 0,0 0-3 0,0 0-1 15,0 0 0-15,0 0 0 0,0 0 0 16,0 0 1-16,6 31 0 0,-6-31-3 16,0 0 1-16,0 0 3 0,0 0-2 15,0 0 1-15,0 0-1 0,0 0 1 16,0 0-1-16,31-12-2 0,-31 12 2 0,0 0-3 15,0 0 4-15,27-14 2 0,-27 14-3 16,0 0-2-16,29 0 2 16,-29 0-1-16,0 0 0 0,33 2 1 15,-33-2-1-15,0 0-3 0,31 6 3 0,-31-6 1 16,0 0 0-16,35-23 1 0,-35 23-2 16,0 0 0-16,33-2 2 0,-33 2-1 15,0 0 1-15,37 17-1 0,-37-17 0 16,0 0-2-16,35-3 3 0,-35 3-1 15,0 0 1-15,39-2 1 0,-39 2-2 0,0 0 0 16,35 13-1-16,-35-13 5 0,0 0-5 16,33 10 4-16,-33-10-4 0,0 0 1 15,27 8 1-15,-27-8-3 16,0 0 3-16,31-14-2 0,-31 14 2 0,0 0-5 16,35 25 5-16,-35-25-4 0,0 0 2 15,37 0 2-15,-37 0-1 0,0 0 0 16,37-7 1-16,-37 7-1 0,0 0-1 15,29-22 3-15,-29 22-4 0,0 0 3 16,0 0 0-16,31-23-4 0,-31 23 1 0,0 0 0 16,0 0 2-16,29-29-1 0,-29 29 4 15,0 0-4-15,35-2 0 0,-35 2 2 16,25 29 2-16,-25-29-2 16,29-8 0-16,-29 8-1 0,26-17-3 0,-26 17 4 15,0 0 0-15,35-8-1 0,-35 8 0 16,0 0-3-16,33 12 2 0,-33-12 3 15,0 0-2-15,31 5 0 16,-31-5-1-16,0 0 1 0,31-15 0 0,-31 15 3 16,0 0-3-16,37-12-1 0,-37 12 2 15,27 4-1-15,-27-4-1 0,0 0 3 16,33 6-2-16,-33-6 0 0,0 0 3 16,33 23-2-16,-33-23-3 0,0 0 1 15,0 0 4-15,33 0-4 0,-33 0 1 0,0 0-1 16,0 0-2-16,33-8 2 0,-33 8 2 15,0 0-1-15,31 4-1 0,-31-4-2 16,0 0 2-16,31-41 1 0,-31 41 1 16,0 0 1-16,29 14-1 0,-29-14 0 15,0 0-2-15,29 0 4 0,-29 0-3 0,28 4 3 16,-28-4-3-16,29-10-2 0,-29 10 1 16,33 4 1-16,-33-4 1 15,35 12-2-15,-35-12 0 0,37 2-3 16,-37-2 4-16,40 15 0 0,-40-15 2 0,37 4-3 15,-37-4 0-15,37-11-2 0,-37 11 4 16,35 0-1-16,-35 0-2 0,33-10 3 16,-33 10-2-16,31 2-1 0,-31-2 2 15,0 0 2-15,37-14-3 0,-37 14 3 16,0 0-2-16,31-2 0 0,-31 2-2 0,0 0 5 16,27-6-3-16,-27 6 5 0,0 0-4 15,24 30-2-15,-24-30 1 0,0 0 1 16,29 11 0-16,-29-11-2 0,0 0 0 15,31-27-4-15,-31 27 5 0,0 0 2 16,35-8-2-16,-35 8-2 0,27-8 3 16,-27 8 0-16,27 16-1 0,-27-16 0 15,0 0-1-15,35 0-2 0,-35 0 4 16,0 0 0-16,29-2-2 0,-29 2-1 16,0 0 1-16,29 10 4 0,-29-10-3 0,0 0 1 15,33 6-1-15,-33-6-2 0,0 0 4 16,37-2-1-16,-37 2-1 0,0 0-2 15,35-2 2-15,-35 2-1 0,0 0 3 16,29 31 0-16,-29-31-4 0,0 0 2 16,28 0 1-16,-28 0 1 0,0 0-1 0,27-6-2 15,-27 6 1-15,0 0-1 16,27 0 2-16,-27 0-4 0,0 0 3 16,29-10-2-16,-29 10 2 0,0 0 1 15,29 2-2-15,-29-2-1 0,0 0 2 0,31-11 2 16,-31 11-3-16,0 0 0 0,31 3 3 15,-31-3-3-15,0 0 2 0,29 24-1 16,-29-24 1-16,0 0-1 0,26 11-1 16,-26-11 4-16,0 0-4 0,29-3 1 15,-29 3 0-15,0 0 0 0,29-12-1 0,-29 12 0 16,0 0 2-16,29-20-5 0,-29 20 5 16,0 0-2-16,0 0 0 0,31 2 3 15,-31-2-3-15,0 0 1 16,0 0 1-16,31 0-3 0,-31 0 2 0,0 0-1 15,27 4 3-15,-27-4-2 0,0 0 0 16,0 0 0-16,33-17 0 0,-33 17 3 16,0 0-2-16,0 0 0 0,0 0-2 0,30 2-2 0,-30-2 2 0,0 0-2 15,0 0 2-15,0 0 1 0,27-16-2 0,-27 16 2 16,0 0 0-16,0 0 3 16,0 0-3-16,27 4 3 0,-27-4-4 15,0 0 1-15,0 0 1 0,0 0-2 16,33 6 1-16,-33-6-1 0,0 0 1 0,0 0 1 15,35 2-1-15,-35-2 1 0,0 0-1 16,27 15 0-16,-27-15 0 0,0 0-1 16,27-21 2-16,-27 21-1 0,0 0 0 15,0 0 3-15,0 0-3 0,29-8 0 16,-29 8 2-16,0 0-2 0,0 0 0 0,0 0 0 16,0 0-1-16,0 0-2 0,0 0 3 15,24 29 1-15,-24-29-3 0,0 0 1 16,0 0 1-16,0 0-2 15,0 0 2-15,0 0 0 0,0 0 1 0,0 0-2 16,0 0 2-16,0 0 0 0,0 0-1 16,0 0 2-16,0 0-2 0,0 0 0 15,0 0 0-15,0 0 1 0,0 0-2 16,0 0 1-16,0 0-1 0,0 0-25 16,0 0-93-16,0 0-56 0,0 0-18 0,7-42-7 15,-7 42 1-15</inkml:trace>
</inkml:ink>
</file>

<file path=ppt/ink/ink7.xml><?xml version="1.0" encoding="utf-8"?>
<inkml:ink xmlns:inkml="http://www.w3.org/2003/InkML">
  <inkml:definitions>
    <inkml:context xml:id="ctx0">
      <inkml:inkSource xml:id="inkSrc0">
        <inkml:traceFormat>
          <inkml:channel name="X" type="integer" max="25712" units="cm"/>
          <inkml:channel name="Y" type="integer" max="14498" units="cm"/>
          <inkml:channel name="F" type="integer" max="1023" units="dev"/>
          <inkml:channel name="T" type="integer" max="2.14748E9" units="dev"/>
        </inkml:traceFormat>
        <inkml:channelProperties>
          <inkml:channelProperty channel="X" name="resolution" value="1000.07782" units="1/cm"/>
          <inkml:channelProperty channel="Y" name="resolution" value="1000.55212" units="1/cm"/>
          <inkml:channelProperty channel="F" name="resolution" value="0" units="1/dev"/>
          <inkml:channelProperty channel="T" name="resolution" value="1" units="1/dev"/>
        </inkml:channelProperties>
      </inkml:inkSource>
      <inkml:timestamp xml:id="ts0" timeString="2018-04-25T19:58:17.044"/>
    </inkml:context>
    <inkml:brush xml:id="br0">
      <inkml:brushProperty name="width" value="0.05" units="cm"/>
      <inkml:brushProperty name="height" value="0.05" units="cm"/>
      <inkml:brushProperty name="color" value="#ED1C24"/>
      <inkml:brushProperty name="fitToCurve" value="1"/>
    </inkml:brush>
    <inkml:brush xml:id="br1">
      <inkml:brushProperty name="width" value="0.05" units="cm"/>
      <inkml:brushProperty name="height" value="0.05" units="cm"/>
      <inkml:brushProperty name="color" value="#3165BB"/>
      <inkml:brushProperty name="fitToCurve" value="1"/>
    </inkml:brush>
  </inkml:definitions>
  <inkml:trace contextRef="#ctx0" brushRef="#br0">1274 0 76 0,'0'0'59'0,"0"0"2"0,0 0 6 16,0 0 11-16,0 0 6 0,0 0 6 16,0 0-1-16,0 0-9 0,0 0-13 15,0 0-7-15,0 0-13 0,0 0-9 0,0 0-13 16,0 0-17-16,0 0-3 0,0 0-3 15,0 0 1-15,0 0-2 0,0 0 7 16,0 0-9-16,0 0 0 0,0 0 5 16,0 0-1-16,0 0-3 0,0 0 0 15,0 0-2-15,0 0 0 0,0 0 3 0,0 31 3 16,0-31-5-16,0 0-2 0,0 0 4 16,6 27-1-16,-6-27 1 0,0 0-2 15,0 0-1-15,0 0-1 16,0 0 4-16,0 33-3 0,0-33 1 0,0 0 1 15,0 35-1-15,0-35 2 0,0 0 0 16,4 31-1-16,-4-31 1 0,0 0 1 16,0 31-2-16,0-31 2 0,0 0 0 15,0 26-3-15,0-26 1 0,0 0-2 16,-2 27-1-16,2-27 6 0,0 0-3 0,0 0-1 16,0 0-1-16,0 0 4 0,0 0 0 15,0 0-1-15,-6 33 0 0,6-33-4 16,0 0 4-16,0 0-2 0,0 41 3 15,0-41-5-15,-4 29 1 0,4-29 3 16,0 0-1-16,-4 29 0 0,4-29-2 16,0 0 3-16,0 33-3 0,0-33 3 15,0 0-3-15,0 0 1 0,0 0-1 16,0 0 0-16,0 0 4 0,0 0-1 16,-6 26 0-16,6-26-1 0,0 0-2 0,0 0 4 15,-2 27 0-15,2-27-1 0,0 0-2 16,-7 35 2-16,7-35-1 0,-6 41-3 15,6-41 1-15,0 0 2 0,0 0-1 16,-4 39 0-16,4-39 0 0,0 0-2 16,0 0 2-16,0 0 3 0,2 31 0 15,-2-31-1-15,0 0-1 0,0 0-1 16,-8 45 4-16,8-45-4 0,0 0 4 16,4 29-2-16,-4-29 3 0,0 0-5 15,-2 29 4-15,2-29-3 0,4 27 0 0,-4-27 2 16,0 0-2-16,0 0-3 0,0 0 2 15,0 0-1-15,-8 28 2 0,8-28 2 16,0 0-2-16,0 0-3 0,-4 35 3 16,4-35 0-16,0 0 0 0,0 27 1 15,0-27-2-15,0 0 1 0,0 0 0 0,-2 29 1 16,2-29-1-16,0 0 0 16,0 0 0-16,0 0-3 0,-7 31 4 15,7-31-1-15,0 0 1 0,0 0-2 16,0 0 3-16,0 0-4 0,0 0 0 0,-14 27 5 15,14-27-2-15,0 0-5 0,0 0 3 16,-4 28 1-16,4-28-2 0,0 0 6 16,0 0-4-16,0 0 2 0,4 27-2 15,-4-27 4-15,0 0-3 0,0 0-3 16,0 0 2-16,0 0-1 0,0 0 0 0,0 0 1 16,0 0-1-16,-10 33 2 0,10-33-3 15,0 0 3-15,0 0 0 16,0 0 2-16,-9 31-1 0,9-31-3 15,0 0 1-15,0 0 0 0,0 0 1 0,0 0 2 16,-6 29-3-16,6-29-3 0,0 0 3 16,0 0-1-16,0 28-1 0,0-28 1 15,0 0 2-15,0 0-5 0,0 0 3 16,0 0-2-16,0 0 3 0,-2 27 2 16,2-27-1-16,0 0 3 0,0 0-4 0,0 0 0 15,0 0 1-15,0 0 2 0,0 0-3 16,0 0 1-16,0 0-2 0,0 0-3 15,0 0 3-15,0 0-1 0,0 0 3 16,0 0-2-16,0 0 0 0,0 0 0 16,0 0 1-16,0 29-4 0,0-29 4 15,0 0 3-15,0 0-4 0,0 0 2 16,0 0-2-16,0 0 2 0,0 0-1 16,0 0 5-16,0 0-4 0,0 0-2 15,0 0 3-15,0 0-2 0,0 0 0 0,-27 21 3 16,27-21-2-16,0 0-3 0,0 0 3 15,0 0 0-15,0 0-1 0,-28 10 0 16,28-10 2-16,0 0-6 0,0 0 5 16,0 0 3-16,-27 12-6 0,27-12 1 15,0 0 1-15,0 0 0 0,0 0-1 0,-27 15 2 16,27-15-2-16,0 0-4 0,0 0 8 16,-31 16-3-16,31-16 1 15,0 0-2-15,0 0 0 0,-31 14 1 16,31-14 0-16,0 0-2 0,0 0 1 0,-27 29 1 15,27-29-2-15,0 0 0 0,0 0 2 16,-27 0 0-16,27 0-1 0,0 0 4 16,0 0-4-16,-28 10 0 0,28-10 1 15,0 0 3-15,0 0-3 0,-31 27 1 16,31-27 0-16,0 0-3 0,-29 13 3 0,29-13 0 16,0 0 1-16,0 0-2 0,-35 16 2 15,35-16-2-15,0 0 0 0,0 0-2 16,-33 23 3-16,33-23-2 15,0 0 0-15,-31 24 1 0,31-24-2 0,0 0 4 16,0 0-2-16,-33 31 4 0,33-31-6 16,0 0 1-16,0 0 0 0,0 0 1 15,-31 15 1-15,31-15-3 0,0 0 2 16,0 0-4-16,-27 14 5 0,27-14-1 16,0 0 1-16,0 0-3 0,-31 16 2 0,31-16 0 15,0 0 0-15,0 0 2 0,-27 0-2 16,27 0 1-16,0 0-2 0,0 0 5 15,-33 0-5-15,33 0-5 0,0 0 5 16,-26 23 3-16,26-23-1 0,0 0-1 16,0 0-1-16,-33 23-1 0,33-23 3 0,0 0 4 15,0 0-4-15,-33 10-3 16,33-10 2-16,0 0 0 0,-27 16 0 16,27-16 2-16,0 0-3 0,0 0-2 15,-35 19 3-15,35-19 1 0,0 0-2 0,-31 10-1 16,31-10 2-16,0 0 0 0,-31 6 0 15,31-6 2-15,0 0-2 0,-27 19 1 16,27-19-2-16,0 0 3 0,0 0-2 16,-33 12-2-16,33-12 1 0,0 0 2 15,0 0 2-15,-31 2-4 0,31-2 1 0,0 0 0 16,-33 23-1-16,33-23 3 0,0 0-3 16,-35 4-1-16,35-4 0 15,0 0 2-15,-27 16 0 0,27-16 2 16,0 0-1-16,-16 29 3 0,16-29-4 0,0 0 1 15,0 0 0-15,0 0-2 0,-29 4 0 16,29-4 1-16,0 0-2 0,0 0-2 16,0 0 5-16,-27 2-3 0,27-2 1 15,0 0 2-15,0 0 2 0,0 0 2 16,-29 17-5-16,29-17-1 0,0 0 0 0,0 0 2 16,0 0-2-16,-28 14-1 0,28-14-1 15,0 0-2-15,0 0 5 0,0 0 0 16,0 0 1-16,0 0 1 0,0 0-2 15,0 0 4-15,0 0-5 0,-27-4 0 16,27 4 1-16,0 0 0 0,0 0 0 16,0 0 0-16,0 0 0 0,0 0-1 15,0 0 1-15,0 0 3 0,-29-2-3 16,29 2 1-16,0 0 0 0,0 0-3 16,0 0 2-16,0 0-4 0,0 0 5 0,0 0-2 15,0 0 1-15,-4-29-1 0,4 29 3 16,0 0 1-16,0 0-3 0,0 0 5 0,0 0-5 15,0 0 3-15,18-29-2 0,-18 29-2 16,0 0 0-16,0 0-1 0,15-37 1 16,-15 37-1-16,0 0 2 0,12-32-3 15,-12 32 3-15,0 0 2 0,12-40-2 0,-12 40 1 16,0 0-1-16,0 0-1 0,11-32 1 16,-11 32 3-16,0 0-2 0,4-37-2 15,-4 37 2-15,6-29-4 16,-6 29 3-16,0 0 3 0,6-33-3 0,-6 33-4 15,0 0 3-15,0 0 1 0,17-29 1 16,-17 29-1-16,0 0 1 0,8-35-5 16,-8 35 6-16,0 0-2 0,0 0 0 15,8-31-1-15,-8 31 0 0,0 0 4 16,4-35-3-16,-4 35 2 0,0 0-2 0,9-26 3 16,-9 26-2-16,0 0 1 0,0 0-1 15,12-33-2-15,-12 33 2 0,4-33-1 16,-4 33 0-16,4-31-3 0,-4 31 2 15,0 0 1-15,15-29 1 0,-15 29-1 16,0 0 0-16,0 0 0 0,10-31-1 16,-10 31 2-16,0 0 1 0,-2-33-3 15,2 33 1-15,6-28-1 0,-6 28 1 16,8-27 0-16,-8 27 0 0,0 0-1 16,9-31-1-16,-9 31 1 0,0 0 0 0,-2-33 1 15,2 33 1-15,0 0-3 0,0-29 1 16,0 29 1-16,0 0 1 0,4-29 0 15,-4 29 0-15,0 0-3 0,0 0 2 16,6-26 1-16,-6 26 3 0,0 0-6 16,0 0 2-16,2-31-2 0,-2 31 1 0,0 0 6 15,6-39-7-15,-6 39 10 16,0 0-10-16,4-35 3 0,-4 35 0 16,0 0 3-16,4-31-4 0,-4 31-3 15,0 0 2-15,0 0-4 0,11-31 3 0,-11 31 3 16,0 0-4-16,0-29 5 0,0 29 0 15,0 0-2-15,0 0 0 0,0 0-2 16,6-30-2-16,-6 30 5 0,0 0-1 16,0 0-3-16,0 0 1 0,0 0 5 15,10-33-4-15,-10 33 4 0,0 0 2 0,0 0-7 16,0 0 0-16,15-31 0 0,-15 31 1 16,0 0-2-16,0 0 5 0,0 0 0 15,0 0 2-15,0 0-3 16,0 0 6-16,0 0-3 0,0 0-6 0,0 0 4 15,0 0-1-15,0 0-7 0,0 0 5 16,0 0 2-16,0 0-2 0,0 0 2 16,0 0-2-16,0 0-1 0,0 0 1 15,0 0 0-15,28-8 0 0,-28 8 2 16,0 0-4-16,0 0 1 0,0 0 5 0,31-5 1 16,-31 5-6-16,0 0 4 0,0 0 0 15,0 0-3-15,0 0 1 0,29 13 1 16,-29-13-4-16,0 0-3 0,0 0 9 15,0 0-3-15,27-19-2 0,-27 19 5 16,0 0 0-16,0 0-1 0,0 0-1 16,33-18 4-16,-33 18-5 0,0 0 0 15,0 0 2-15,0 0-3 0,31 6-4 16,-31-6 4-16,0 0 4 0,0 0-6 16,29-15 3-16,-29 15 7 0,0 0-8 0,0 0-1 15,33 0 6-15,-33 0-7 0,0 0 2 16,0 0 1-16,33 11 0 0,-33-11-8 15,0 0 9-15,27-13 1 0,-27 13-4 16,0 0 4-16,26-14-1 0,-26 14-2 16,0 0 3-16,0 0-2 0,31-6-8 0,-31 6 5 15,0 0 3-15,0 0-4 16,31 4 2-16,-31-4 1 0,0 0-1 16,27-14 8-16,-27 14 1 0,0 0-7 15,0 0-2-15,33 0 7 0,-33 0-3 0,0 0 0 16,0 0-2-16,29-5 0 0,-29 5 4 15,0 0-4-15,0 0 0 0,0 0 0 16,33-28 2-16,-33 28-2 0,0 0-1 16,0 0-2-16,27-11 2 0,-27 11 5 15,0 0-5-15,0 0 1 0,29-10-2 0,-29 10 2 16,0 0-1-16,0 0 4 0,28-8-4 16,-28 8 0-16,0 0 2 0,0 0-6 15,29 8 7-15,-29-8-3 16,0 0 3-16,0 0-4 0,35-16-2 0,-35 16 3 15,0 0 1-15,0 0 3 0,29-19-4 16,-29 19 1-16,0 0-2 0,0 0-3 16,0 0 5-16,29 2-1 0,-29-2 2 15,0 0-2-15,0 0-1 0,0 0 2 16,27-14 3-16,-27 14 1 0,0 0-4 0,0 0 3 16,0 0-4-16,23-35-1 0,-23 35-2 15,0 0 4-15,0 0 0 0,0 0 1 16,0 0-2-16,24-33 1 0,-24 33-3 15,0 0 6-15,0 0 1 0,0 0-6 16,31-17 3-16,-31 17-4 0,0 0 6 16,0 0-3-16,0 0 2 0,0 0-2 15,27-30 2-15,-27 30 0 0,0 0-2 16,0 0-3-16,0 0 7 0,0 0-5 16,29-23 1-16,-29 23-7 0,0 0 5 0,0 0 2 15,0 0 2-15,27-35-3 0,-27 35-1 16,10-31 3-16,-10 31 1 0,0 0 0 15,0 0-1-15,0 0-2 0,29-16-1 16,-29 16 10-16,0 0-13 0,0 0 5 16,0 0-4-16,29-37 4 0,-29 37 5 0,0 0-2 15,0 0-2-15,0 0 1 16,0 0 3-16,0 0-6 0,0 0 5 16,29 2 1-16,-29-2-10 0,0 0 4 15,0 0-3-15,0 0-5 0,16-27 6 0,-16 27 3 16,0 0 0-16,10-31-5 0,-10 31 4 15,0 0 3-15,7-27-1 0,-7 27 1 16,0 0 0-16,0 0 0 0,0 0-2 16,0 0 0-16,0 0 2 0,0 0-4 15,0 0 4-15,0 0 3 0,0 0-7 0,0 0 0 16,0 0-116-16,0 0-61 0,28 29-16 16,-28-29-6-16,0 0-2 0,-6 37 146 15</inkml:trace>
  <inkml:trace contextRef="#ctx0" brushRef="#br0" timeOffset="-25598.4347">1917 587 166 0,'0'0'95'0,"0"0"14"16,0 0-9-16,0 0-6 0,0 0-8 15,0 0-12-15,0 0-18 0,0 0-10 16,0 0-24-16,0 0-17 0,-20 30-5 0,20-30 0 16,0 0-1-16,0 0-2 15,0 0 7-15,0 0-7 0,6 31 3 16,-6-31-5-16,0 0 7 0,0 29-5 15,0-29 5-15,2 29-2 0,-2-29 1 0,6 29-2 16,-6-29 1-16,0 0 0 0,2 43 1 16,-2-43-1-16,0 0-2 0,4 39 4 15,-4-39-3-15,0 0 2 0,4 37-3 16,-4-37 6-16,2 27-4 0,-2-27 1 16,2 37-2-16,-2-37 1 0,3 29 0 0,-3-29 4 15,0 0-2-15,4 39-7 0,-4-39 5 16,4 26-3-16,-4-26 3 0,2 29 0 15,-2-29-1-15,0 0 0 0,2 33-1 16,-2-33 4-16,0 0-2 0,4 37 3 16,-4-37-3-16,0 0-1 0,4 35 1 0,-4-35 0 15,0 0-2-15,0 0 2 16,12 35-1-16,-12-35 3 0,0 0-2 16,0 0 0-16,0 0 0 0,9 27-1 15,-9-27 2-15,0 0-1 0,0 0 0 0,0 0-1 16,0 0 2-16,-9 31 1 0,9-31-1 15,0 0 1-15,0 0-2 0,0 0-3 16,0 0 2-16,0 0 1 0,0 0-3 16,0 0 1-16,0 0 1 0,0 0 1 15,0 0 1-15,0 0 3 0,0 0-3 0,0 0 2 16,0 0-3-16,0 0 0 0,27 20-1 16,-27-20 0-16,0 0-1 0,0 0 3 15,0 0-1-15,29-12-3 16,-29 12 3-16,0 0 1 0,0 0-2 0,0 0 2 15,0 0-1-15,31 4-3 0,-31-4 2 16,0 0 1-16,0 0-1 0,0 0 2 16,29 12-2-16,-29-12 3 0,0 0-2 15,0 0-1-15,0 0 1 0,31-8 1 16,-31 8 0-16,0 0-1 0,0 0 1 0,27-10-3 16,-27 10 2-16,0 0-2 0,0 0 2 15,33-4 0-15,-33 4 0 0,0 0 0 16,0 0 0-16,35-5 2 0,-35 5-1 15,0 0 3-15,0 0-5 0,35-6 0 16,-35 6 0-16,0 0 1 0,29 4 1 16,-29-4-2-16,0 0 0 0,0 0 4 15,35 11-3-15,-35-11 1 0,0 0 1 16,26-6-3-16,-26 6-1 0,0 0 2 16,29 4 0-16,-29-4-2 0,27-9 3 0,-27 9-2 15,29-2 2-15,-29 2-1 0,35-2 1 16,-35 2-4-16,31-4 2 0,-31 4 1 15,33 4 0-15,-33-4 0 0,35-2-1 16,-35 2 1-16,31 2 2 0,-31-2 0 16,35 2 0-16,-35-2-2 0,35-8 0 0,-35 8 0 15,33 0 2-15,-33 0-2 16,37 4-1-16,-37-4-1 0,37-6 0 16,-37 6 2-16,41 0 1 0,-41 0-4 15,42 4 2-15,-42-4 0 0,39-12 1 0,-39 12 2 16,35 2-2-16,-35-2 3 0,31 2-3 15,-31-2 2-15,0 0-2 0,27-2-1 16,-27 2 2-16,0 0-2 0,0 0 3 16,26 0-4-16,-26 0 4 0,0 0-1 15,27-4-2-15,-27 4 2 0,0 0-1 0,37 4-1 16,-37-4-1-16,37 0 3 0,-37 0-2 16,35-2 1-16,-35 2 0 0,36-10 0 15,-36 10 1-15,28-2 1 16,-28 2-2-16,0 0 0 0,27-3-1 0,-27 3 1 15,0 0 0-15,0 0 1 0,0 0-1 16,27 15 0-16,-27-15 1 0,0 0-1 16,0 0 1-16,31-2 3 0,-31 2-4 15,0 0-2-15,33-10 2 0,-33 10-2 16,0 0 1-16,35-13-1 0,-35 13 2 0,0 0-5 16,0 0 6-16,31 4 0 0,-31-4-2 15,0 0 2-15,0 0-2 0,0 0 3 16,0 0-3-16,0 0 1 0,0 0-1 15,0 0 1-15,0 0 2 0,0 0-3 16,0 0 2-16,0 0-1 0,0 0 0 16,0 0 2-16,0 0 0 0,0 0-5 15,0 0 2-15,0 0 2 0,0 0 1 16,0 0-3-16,27 4 2 0,-27-4-1 16,0 0 0-16,0 0 2 0,0 0-2 0,0 0 1 15,0 0-1-15,0 0 2 0,0 0-2 16,0 0-3-16,0 0 3 0,0 0-1 15,0 0 1-15,0 0-1 0,0 0 1 16,0 0 2-16,0 0-2 0,0 0 4 16,0 0-4-16,0 0 1 0,0 0 0 0,0 0 1 15,0 0-2-15,0 0-2 16,0 0 3-16,0 0-3 0,0 0 2 16,4-26 1-16,-4 26-1 0,0 0 0 15,0 0 0-15,0 0 0 0,0 0 1 0,0 0 2 16,0 0-3-16,0 0 0 0,0 0-1 15,0 0 2-15,0 0-2 0,0 0 7 16,0 0-7-16,0 0 1 0,0 0 1 16,0-27-2-16,0 27 1 0,0 0 0 15,0 0 1-15,0 0-7 0,0 0 6 0,0 0 6 16,0 0-6-16,-8-31 0 0,8 31 1 16,0 0-3-16,0 0 3 15,0 0-2-15,0 0 0 0,0 0-4 16,0 0 5-16,0 0-1 0,-5-31 2 0,5 31-1 15,0 0-2-15,0 0 5 0,-2-26-2 16,2 26-3-16,0 0 1 0,0 0 2 16,0 0-2-16,0 0 3 0,0 0-1 15,0 0-2-15,0 0 1 0,0 0 2 16,0-27-2-16,0 27 2 0,0 0-2 0,0 0-1 16,2-35-1-16,-2 35 7 0,0 0-6 15,0 0 1-15,0 0 2 0,0 0-4 16,3-27 3-16,-3 27-1 0,0 0 3 15,0 0-7-15,0 0 4 0,0 0-4 16,0 0 3-16,-7-27 2 0,7 27-1 16,0 0-1-16,0 0 1 0,0 0 2 15,0 0-2-15,-4-26 3 0,4 26-4 16,0 0 0-16,-2-31 0 0,2 31 2 16,0 0-1-16,0 0-4 0,0 0 5 0,2-27-3 15,-2 27 2-15,0 0 0 0,0 0 1 16,0 0-2-16,0 0 1 0,0 0 1 15,0 0-1-15,-4-33 2 0,4 33-1 16,0 0 0-16,0 0-2 0,-6-29 1 16,6 29 0-16,0 0 2 0,0 0-2 0,0 0-2 15,0 0 2-15,0 0-1 16,-4-26 1-16,4 26 1 0,0 0 0 16,-4-27-4-16,4 27 5 0,0 0-4 15,0 0 2-15,0 0 2 0,-7-31-3 0,7 31-1 16,0 0 2-16,0 0 4 0,-2-29-9 15,2 29 10-15,0 0-5 0,0 0 4 16,-4-27-7-16,4 27 6 0,0 0-8 16,-6-28 4-16,6 28 1 0,0 0-1 15,0 0 1-15,0 0-3 0,0 0 4 0,-8-31 1 16,8 31-3-16,0 0 1 0,0 0 2 16,0 0 0-16,0 0-5 0,0 0 8 15,0 0-4-15,0 0-2 16,0 0 1-16,0 0-3 0,0 0 4 0,0 0-1 15,0 0 1-15,0 0-6 0,0 0 4 16,0 0-1-16,0 0-1 0,0 0 2 16,0 0-2-16,0 0 1 0,-27-13-1 15,27 13 2-15,0 0 3 0,0 0-3 16,0 0 5-16,0 0-1 0,0 0-2 0,0 0 0 16,0 0 0-16,0 0-1 0,0 0 0 15,0 0 3-15,0 0-1 0,-27 3 0 16,27-3-3-16,0 0 1 0,0 0 4 15,0 0-5-15,0 0 0 0,-27 2 0 16,27-2-4-16,0 0 3 0,0 0 4 16,0 0-1-16,0 0-7 0,-26-11 13 15,26 11-8-15,0 0 0 0,0 0 6 16,0 0-7-16,0 0-3 0,-29 6 4 16,29-6 4-16,0 0-8 0,0 0 4 0,-31 15 2 15,31-15-4-15,0 0 3 0,0 0 5 16,-33 8-6-16,33-8 3 0,0 0-3 15,-31 6 3-15,31-6-2 0,0 0 1 16,-27 6 2-16,27-6-4 0,0 0 3 16,0 0-2-16,-31 7 1 0,31-7 1 0,0 0-4 15,-29 2-1-15,29-2 3 0,0 0-1 16,-26 14-1-16,26-14-1 16,0 0 3-16,0 0-5 0,-27-20 8 15,27 20 2-15,0 0-6 0,0 0 1 0,0 0 2 16,-29-5-2-16,29 5 5 0,0 0-5 15,0 0 0-15,-27 0-6 0,27 0 7 16,0 0 2-16,0 0-4 0,-33-16 3 16,33 16-6-16,0 0 8 0,-29 2-4 15,29-2 7-15,0 0-11 0,0 0 0 0,-29 10 5 16,29-10-6-16,0 0 7 0,0 0-3 16,0 0 0-16,0 0-4 0,-31-24 6 15,31 24 2-15,0 0-2 16,0 0 1-16,-28 8-2 0,28-8-1 0,0 0 2 15,0 0 6-15,-29 6-8 0,29-6 0 16,0 0-1-16,0 0 5 0,-31-4-3 16,31 4 4-16,0 0-7 0,-33-6-4 15,33 6 7-15,0 0-2 0,-31 12 2 16,31-12-2-16,0 0 4 0,-31-8-5 0,31 8 6 16,0 0 3-16,-29-6-4 0,29 6 3 15,0 0-4-15,-31-7-5 0,31 7 1 16,0 0 2-16,-31 15 0 0,31-15-4 15,0 0 4-15,-31 10 1 0,31-10 0 16,0 0 4-16,0 0-2 0,-33-12 0 16,33 12-2-16,0 0 1 0,0 0 4 15,-26-6-4-15,26 6-4 0,0 0-1 16,-29 4 4-16,29-4-1 0,0 0 2 16,-39 6-7-16,39-6 5 0,0 0-3 0,-44 4 10 15,44-4-1-15,0 0-7 0,-35 14 4 16,35-14-4-16,-27 7 11 0,27-7-14 15,0 0 2-15,-26 8-1 0,26-8 3 16,0 0 2-16,0 0-3 0,-27-2 2 16,27 2 2-16,0 0 2 0,0 0-3 0,0 0-1 15,0 0 0-15,-27-15-1 0,27 15 1 16,0 0 0-16,0 0-2 16,0 0 3-16,-31 15 1 0,31-15-2 15,0 0 0-15,0 0 3 0,0 0-1 0,0 0-5 16,-27 2-1-16,27-2 4 0,0 0 3 15,0 0-6-15,0 0 3 0,-31 16-5 16,31-16 3-16,0 0 4 0,0 0 2 16,-35 9-6-16,35-9 1 0,0 0 0 15,0 0-1-15,-33-11 8 0,33 11-5 0,0 0-1 16,0 0 1-16,0 0 1 0,0 0-4 16,0 0 3-16,0 0 1 0,0 0-6 15,0 0 6-15,-27 4-4 16,27-4 4-16,0 0-5 0,0 0 3 0,0 0 4 15,0 0-4-15,0 0 4 0,0 0-6 16,0 0 7-16,0 0-7 0,0 0 7 16,0 0-3-16,0 0-4 0,0 0 4 15,0 0-3-15,0 0-1 0,0 0 0 16,-26-16-3-16,26 16 1 0,0 0 3 0,0 0 3 16,0 0-3-16,0 0-4 0,0 0-25 15,0 0-120-15,26-23-36 0,-26 23-6 16,44-37-3-16,-11 27 93 0</inkml:trace>
  <inkml:trace contextRef="#ctx0" brushRef="#br1" timeOffset="-79866.2145">1847-286 70 0,'0'0'31'0,"0"0"3"16,0 0-1-16,0 0 2 0,0 0 3 16,0 0 4-16,0 0 4 0,0 0 6 15,0 0 3-15,0 0 1 0,-14 29 2 16,14-29 4-16,0 0-7 0,0 0-3 15,0 0-10-15,0 0-8 0,0 0-7 16,0 0-6-16,0 0-9 0,0 0-12 16,0 0 2-16,0 0-5 0,0 0 4 15,0 0 0-15,0 0 1 0,0 0-2 16,8 28 1-16,-8-28 0 0,0 0-1 0,0 0 0 16,6 31 1-16,-6-31-4 0,0 0 3 15,0 0 0-15,0 0-2 0,8 39 3 16,-8-39-3-16,0 0 2 0,0 0 0 15,4 37 3-15,-4-37-2 0,0 0 0 16,5 33 0-16,-5-33-2 0,0 0 5 16,0 29-5-16,0-29 0 0,0 0 3 15,0 0-3-15,0 0 1 0,4 31-1 16,-4-31 1-16,0 0 1 0,0 0-2 16,0 0-1-16,0 0 1 0,0 35 2 0,0-35-4 15,0 0 3-15,0 0-4 0,-2 31 2 16,2-31 2-16,0 0 4 0,0 0-5 15,0 39 1-15,0-39 1 0,0 0 1 16,-2 35 3-16,2-35-3 0,0 39-1 16,0-39-2-16,0 0-3 0,0 35 4 0,0-35-1 15,0 0 1-15,0 0-4 16,2 31 2-16,-2-31 1 0,0 0 2 16,0 0 0-16,0 0-1 0,6 31 2 15,-6-31-2-15,0 0-1 0,0 28 4 0,0-28-2 16,0 0 1-16,2 46 2 0,-2-46-4 15,0 0-2-15,0 0 3 0,0 37 0 16,0-37-1-16,0 0 0 0,0 0-1 16,2 32 1-16,-2-32 0 0,0 0 0 15,0 0-1-15,2 35 3 0,-2-35 1 0,0 0-4 16,0 0 2-16,0 0 0 0,0 0-2 16,0 0-1-16,0 0 5 0,0 0-4 15,0 29-1-15,0-29 3 16,0 0-5-16,0 0 2 0,0 0 4 0,0 0 0 15,2 27-6-15,-2-27 6 0,0 0-2 16,0 0 0-16,0 0 3 0,0 0-2 16,0 0 2-16,0 0-2 0,0 0 1 15,0 0-8-15,0 0 3 0,0 0 4 16,0 0-3-16,0 0-1 0,0 0-2 0,0 0 3 16,0 0 1-16,0 0 5 0,0 0-2 15,27 12-5-15,-27-12 6 0,0 0 3 16,0 0-4-16,0 0-1 0,0 0 1 15,35-22-6-15,-35 22 6 0,0 0-2 16,0 0-1-16,27-13 0 0,-27 13 1 16,0 0-4-16,0 0 0 0,0 0 9 15,31 23-8-15,-31-23 3 0,0 0-3 16,29 21 3-16,-29-21-4 0,0 0 7 16,0 0 1-16,30 2-1 0,-30-2-6 0,0 0 5 15,0 0-1-15,31-17-2 0,-31 17 4 16,0 0-2-16,0 0-2 0,0 0-3 15,29 6 5-15,-29-6-4 0,0 0 8 16,0 0-5-16,29-4 0 0,-29 4 0 16,0 0 0-16,0 0-2 0,31 2 4 0,-31-2 0 15,0 0-4-15,0 0 2 16,31-8-1-16,-31 8 1 0,0 0 1 16,29-18-2-16,-29 18 4 0,0 0-3 15,29-19 0-15,-29 19-1 0,0 0 4 0,37-8-3 16,-37 8 2-16,0 0-1 0,31 0-2 15,-31 0 1-15,0 0 0 0,29-2-1 16,-29 2-2-16,0 0 3 0,0 0-3 16,33 0 1-16,-33 0 4 0,0 0-4 15,28 0 0-15,-28 0 0 0,0 0 5 0,33-17-3 16,-33 17 0-16,0 0 1 0,33-4-4 16,-33 4 3-16,0 0-1 0,33 12 5 15,-33-12-4-15,0 0-1 16,31 0 1-16,-31 0 5 0,0 0-6 0,37 5 2 15,-37-5 4-15,0 0-10 0,31-2 1 16,-31 2 8-16,0 0-6 0,33 8-2 16,-33-8 3-16,0 0 0 0,35 0-4 15,-35 0 11-15,0 0-4 0,33 4-5 16,-33-4 2-16,0 0-1 0,37 8 5 0,-37-8-2 16,0 0 0-16,36 12-4 0,-36-12 4 15,26-8-2-15,-26 8 1 0,0 0 4 16,35 4-4-16,-35-4-4 0,0 0 7 15,37-14 0-15,-37 14-4 0,0 0 1 16,31-6 3-16,-31 6-2 0,0 0-3 16,33 0 4-16,-33 0-2 0,0 0-4 15,33-4 2-15,-33 4 3 0,0 0-1 16,31 4-6-16,-31-4 10 0,0 0-4 16,31-4 0-16,-31 4 3 0,27 2 0 0,-27-2 2 15,29 8-8-15,-29-8 5 0,27 0-4 16,-27 0 2-16,26 0-3 0,-26 0 4 15,0 0 0-15,36-6 0 0,-36 6-1 16,0 0 0-16,26-2 1 0,-26 2 1 16,0 0-5-16,31 4-1 0,-31-4 0 0,0 0 2 15,29-4 2-15,-29 4 4 0,0 0 0 16,31 2-4-16,-31-2 4 16,0 0-1-16,33-11-1 0,-33 11-4 15,0 0 2-15,27-4 1 0,-27 4-6 0,0 0 6 16,31-10 0-16,-31 10 1 0,0 0-3 15,31 0 2-15,-31 0-2 0,0 0-3 16,0 0 4-16,33-6-1 0,-33 6-2 16,0 0-3-16,0 0 7 0,0 0-2 15,0 0 5-15,0 0-3 0,0 0 0 0,0 0-1 16,26 0 1-16,-26 0 0 0,0 0 1 16,0 0-2-16,0 0-2 0,0 0 4 15,0 0-6-15,0 0 5 0,0 0 0 16,27 18 3-16,-27-18-6 0,0 0 2 15,0 0 0-15,0 0-2 0,27 0 5 16,-27 0-4-16,0 0 0 0,0 0-1 16,0 0 4-16,0 0-1 0,0 0 0 15,0 0 1-15,0 0-2 0,0 0 1 16,0 0-1-16,0 0 1 0,0 0-1 0,0 0-3 16,0 0 5-16,0 0-1 0,0 0-1 15,0 0 1-15,0 0 2 0,0 0-7 16,0 0 4-16,0 0 5 0,0 0-7 15,0 0 2-15,0 0-3 0,10-26 2 16,-10 26-2-16,0 0 9 0,0 0-7 0,0 0-1 16,0 0 1-16,0 0-3 15,-10-27 4-15,10 27 0 0,0 0 1 16,-4-35-7-16,4 35 6 0,0 0 1 16,0 0-2-16,-6-33 1 0,6 33 0 0,0 0 5 15,0 0-6-15,-6-27 4 0,6 27-2 16,0 0-1-16,0 0 2 0,0 0-1 15,-5-37 1-15,5 37-5 0,0 0 2 16,0 0 5-16,-4-28-1 0,4 28-3 16,0 0 1-16,-4-29 4 0,4 29-7 0,0 0 2 15,0 0 2-15,0 0-6 0,0 0 0 16,0 0 2-16,0 0 3 16,-8-29-7-16,8 29 10 0,0 0-3 15,-4-27-2-15,4 27 7 0,0 0-4 0,0 0-1 16,-8-29-2-16,8 29 0 0,0 0-1 15,0 0 3-15,0 0-2 0,-9-32-1 16,9 32-1-16,0 0 3 0,-2-29-1 16,2 29 3-16,0 0-5 0,0 0 3 15,-6-31 1-15,6 31-3 0,-2-31 6 0,2 31-1 16,0 0-2-16,0 0-2 0,-2-35 2 16,2 35-1-16,0 0 0 0,0 0 3 15,0 0-6-15,0 0 1 0,-12-33 2 16,12 33 1-16,0 0-1 0,0 0 1 15,0 0-1-15,0 0 0 0,0 0 0 16,-17-29 2-16,17 29-4 0,0 0 7 16,0 0-5-16,0 0-2 0,0 0 1 15,-4-35 2-15,4 35-2 0,0 0 0 16,-2-30 2-16,2 30-3 0,0 0 3 0,0-29 1 16,0 29-1-16,0 0 0 0,0 0-4 15,0 0 3-15,0 0-3 0,0 0 4 16,0 0-2-16,0 0 0 0,0 0 1 15,0 0-2-15,0 0 3 0,0 0-3 16,0 0 4-16,-12-37-2 0,12 37-4 16,0 0 6-16,0 0-4 0,0 0 0 15,0 0 4-15,0 0-2 0,0 0 0 16,0 0-1-16,-9-27 3 0,9 27-2 16,0 0-1-16,0 0 4 0,0 0-5 0,0 0 3 15,0 0-2-15,0 0 0 0,0 0 2 16,0 0-2-16,0 0 3 0,0 0-6 15,-26 27 4-15,26-27 1 0,0 0-1 16,0 0 0-16,0 0-2 0,0 0 3 16,0 0-2-16,0 0 4 0,0 0-3 0,-27 0 0 15,27 0 3-15,0 0-1 16,0 0 1-16,0 0-3 0,0 0 3 16,0 0-3-16,0 0 2 0,-29-25-3 15,29 25 1-15,0 0 2 0,0 0-3 0,0 0 1 16,-29 10-3-16,29-10-1 0,0 0 3 15,0 0 2-15,0 0-3 0,-31 7-1 16,31-7 4-16,0 0-1 0,-27-11 1 16,27 11 3-16,0 0-1 0,0 0-3 15,-35-14 3-15,35 14-4 0,0 0-3 0,0 0 5 16,-33 0-1-16,33 0-3 0,0 0 1 16,-33-15 2-16,33 15-3 0,0 0 4 15,-31 3 3-15,31-3-2 0,0 0-1 16,-29-3 2-16,29 3-3 0,0 0 0 15,0 0 3-15,-26 9 2 0,26-9-6 16,0 0-1-16,0 0 2 0,-27-17 0 16,27 17 0-16,0 0 0 0,0 0-2 15,-33 13 0-15,33-13 1 0,0 0 1 16,-27 8 1-16,27-8-2 0,0 0-2 0,-29 12 1 16,29-12 4-16,0 0-2 0,0 0-2 15,-35-10 3-15,35 10-3 0,0 0 3 16,-31-12 3-16,31 12-1 0,0 0-3 15,-33 18 0-15,33-18 1 0,0 0-1 16,-41 8 2-16,41-8-7 0,-31 4 6 16,31-4-2-16,-29-4 1 0,29 4-1 15,-27-2 5-15,27 2-7 0,-26-6 2 16,26 6 3-16,-29-2-4 0,29 2 2 16,-29-2 0-16,29 2 3 0,0 0-7 0,-35-2 7 15,35 2-2-15,0 0 0 0,-33-12 2 16,33 12-5-16,0 0 1 0,0 0-2 15,-31 6 2-15,31-6 1 0,0 0-1 16,0 0 1-16,-27 22 0 0,27-22-1 16,0 0 2-16,0 0 1 0,-29-6-1 0,29 6-2 15,0 0 1-15,-27-6-4 0,27 6 2 16,0 0 3-16,-37 8 0 16,37-8-2-16,-29-6 2 0,29 6 3 15,-26-8-3-15,26 8-1 0,0 0-1 0,-35 10 0 16,35-10-2-16,0 0 6 0,-31 10-4 15,31-10-3-15,-27-6 5 0,27 6 0 16,0 0 4-16,-29-6-3 0,29 6 0 16,0 0-3-16,-27-2 1 0,27 2 2 15,0 0-3-15,0 0-2 0,0 0 2 0,-29 6 1 16,29-6-1-16,0 0 1 0,0 0-2 16,0 0 1-16,0 0 2 0,0 0 4 15,0 0-6-15,0 0 3 0,0 0-3 16,0 0-1-16,0 0 5 0,0 0-3 15,0 0-2-15,-28-12 0 0,28 12 2 16,0 0-3-16,0 0 2 0,0 0-2 16,0 0 4-16,-27 4-1 0,27-4 1 15,0 0-2-15,0 0 1 0,-27-8 1 16,27 8 1-16,0 0 1 0,-29-13-4 0,29 13 3 16,0 0-3-16,-33 11 3 0,33-11-2 15,-29-9-2-15,29 9 2 0,0 0 2 16,-35 5-3-16,35-5 4 0,0 0-1 15,-27-3-5-15,27 3 5 0,0 0-1 16,0 0-1-16,0 0-3 0,0 0 6 16,0 0-5-16,0 0 2 0,0 0 1 15,0 0-3-15,0 0 4 0,0 0-3 16,0 0 3-16,0 0-1 0,0 0-2 16,-10-30 0-16,10 30-14 0,6-31-114 0,-6 31-58 15,23-33 2-15,-17-2-12 0,-6 35 26 16</inkml:trace>
  <inkml:trace contextRef="#ctx0" brushRef="#br1" timeOffset="22008.5208">-569 1411 241 0,'0'0'115'0,"0"0"-11"0,0 0-9 0,-21-28-12 16,21 28-12-16,0 0-18 0,0 0-13 16,0 0-16-16,0 0-19 0,0 0-4 15,0 0 2-15,0 0-2 0,0 0 1 16,0 0 3-16,0 0-3 0,0 0 3 16,0 0-4-16,0 0 1 0,-12 28-2 0,12-28 2 15,0 0-2-15,0 0 0 16,0 0 0-16,0 0-4 0,0 0 4 15,0 0-1-15,0 0 2 0,6 29-3 16,-6-29 3-16,0 0-2 0,0 0 0 0,0 0 1 16,0 0 0-16,0 0 1 0,0 0-1 15,0 0 3-15,0 0-3 0,0 0 0 16,0 0 1-16,0 0-3 0,-2 27 2 16,2-27 1-16,0 0-2 0,0 0-2 15,0 0 3-15,0 0 2 0,0 0 0 0,0 0-2 16,0 0 1-16,0 0 1 0,0 0-1 15,0 0-2-15,0 0 0 16,0 0 0-16,0 0 1 0,0 0 1 16,0 0-1-16,0 0-1 0,0 0 0 0,0 0 4 15,0 0-2-15,0 0-1 0,0 0 0 16,0 0-1-16,0 0 2 0,0 0 0 16,0 0-1-16,0 0-3 0,0 0 2 15,0 0 2-15,29-2-2 0,-29 2 1 16,0 0 0-16,0 0-3 0,0 0 2 0,0 0-1 15,27 8 2-15,-27-8 0 0,0 0 1 16,0 0-1-16,26 6-1 0,-26-6 2 16,0 0-1-16,0 0 3 0,0 0-2 15,27-8-3-15,-27 8 1 0,0 0 2 16,0 0 0-16,0 0 1 0,0 0-2 16,27-14-1-16,-27 14 0 0,0 0 3 15,0 0-2-15,0 0-2 0,27-11 1 16,-27 11-2-16,0 0 4 0,0 0 0 15,0 0-1-15,29-22 1 0,-29 22-1 0,0 0 0 16,0 0 0-16,0 0 2 0,29-21-4 16,-29 21 2-16,0 0-1 0,0 0-1 15,0 0 1-15,0 0 2 0,28-18-1 16,-28 18 0-16,0 0 0 0,0 0-3 16,17-27 3-16,-17 27 2 0,0 0-3 0,0 0 2 15,0 0-1-15,29-29 0 16,-29 29 1-16,0 0 2 0,0 0-2 15,0 0-1-15,31-12 1 0,-31 12-1 16,0 0 0-16,0 0 3 0,20-27-4 0,-20 27 1 16,0 0 0-16,0 0 1 0,15-27-1 15,-15 27 0-15,0 0 0 0,0 0-1 16,0 0 0-16,27-2 1 0,-27 2 0 16,0 0 0-16,0 0-1 0,0 0 1 15,28-10-1-15,-28 10 5 0,0 0-2 0,0 0-3 16,0 0 0-16,29-27 2 0,-29 27-1 15,0 0-1-15,15-39 2 0,-15 39-5 16,0 0 2-16,0 0 2 16,14-27 1-16,-14 27-2 0,0 0 2 0,0 0 0 15,0 0-2-15,0 0 2 0,25-33-1 16,-25 33 0-16,0 0 0 0,0 0-1 16,0 0 0-16,0 0 1 0,21-26 0 15,-21 26-1-15,0 0 0 0,0 0 2 16,0 0-2-16,0 0 3 0,0 0-2 0,0 0 2 15,24-29-1-15,-24 29 0 0,0 0-1 16,0 0-1-16,0 0 1 0,25-27 0 16,-25 27 0-16,0 0-2 0,0 0 0 15,12-29 0-15,-12 29 3 0,0 0 0 16,0 0-2-16,13-26 2 0,-13 26-1 16,0 0 0-16,0 0 1 0,6-29 1 15,-6 29-2-15,0 0-1 0,0 0 1 16,14-37 0-16,-14 37-1 0,0 0 1 15,13-31-1-15,-13 31 2 0,0 0-2 0,0 0 3 16,6-31-3-16,-6 31 2 0,0 0-1 16,0-27 3-16,0 27-4 0,0 0 3 15,0 0-1-15,4-30-1 0,-4 30 0 16,0 0 0-16,0 0 0 0,0 0-1 16,2-31 0-16,-2 31 0 0,0 0 0 0,0 0 0 15,2-35 4-15,-2 35-4 0,2-29 3 16,-2 29 0-16,0 0 3 15,0-33-10-15,0 33 7 0,-2-29-7 16,2 29 7-16,0 0-3 0,-8-26 3 0,8 26-4 16,0 0-1-16,-8-33 5 0,8 33 2 15,0 0-3-15,-7-33-3 0,7 33 0 16,0 0 1-16,0 0 2 0,-10-27-1 16,10 27 3-16,0 0-6 0,-6-31 7 15,6 31-6-15,0 0 6 0,-4-35-5 0,4 35 2 16,-4-37 0-16,4 37-3 0,0 0 4 15,-6-37-3-15,6 37 5 0,0 0-3 16,-11-33 1-16,11 33-6 16,-6-33 4-16,6 33-1 0,0 0 2 0,-6-29-2 15,6 29 2-15,0 0-2 0,-4-32-1 16,4 32 6-16,0 0-4 0,-6-27 1 16,6 27-6-16,0 0 8 0,0 0-7 15,-15-41 1-15,15 41 4 0,0 0-1 16,-8-35-1-16,8 35 6 0,0 0-3 0,-15-35-3 15,9 8 3-15,6 27 1 0,0 0-5 16,0 0 1-16,0 0-1 0,-24-27-1 16,24 27 3-16,0 0 0 0,0 0 0 15,0 0-4-15,-19-26 7 0,19 26-4 16,0 0 3-16,0 0-2 0,0 0-1 16,-29-29 2-16,23-2 0 0,6 31 4 15,0 0-8-15,0 0 5 0,-21-37-2 16,21 37 3-16,-10-29-2 0,10 29-2 15,0 0 3-15,0 0-2 0,0 0 0 0,-29-22 1 16,29 22-1-16,-12-31-4 0,12 31 2 16,0 0 2-16,-27-15-3 0,27 15 0 15,0 0 6-15,-23-29-4 0,23 29 0 16,0 0 6-16,0 0-3 0,-31-28-1 16,31 28 0-16,0 0 2 0,0 0-5 0,-26-15 2 15,26 15-1-15,0 0-3 0,0 0 1 16,-25-29 1-16,25 29 3 0,0 0-2 15,-19-30-1-15,19 30 3 16,0 0-2-16,0 0 3 0,-29-23 2 0,29 23-1 16,0 0-5-16,0 0 1 0,0 0 1 15,-30-23-1-15,30 23 9 0,0 0-6 16,0 0-3-16,-25-37 0 0,25 37-1 16,-13-28-1-16,13 28 2 0,0 0 0 15,0 0-4-15,0 0-4 0,-26-21 7 0,26 21 5 16,0 0-2-16,0 0 6 0,0 0-4 15,-31-14-1-15,31 14-8 0,0 0 12 16,0 0-5-16,-29-15-5 0,29 15 6 16,0 0-4-16,0 0-1 0,-33-16 3 15,33 16 8-15,0 0-8 0,-25-27 4 16,25 27-7-16,0 0 8 0,0 0-2 16,-33-31 1-16,33 31-5 0,0 0-1 15,0 0-1-15,0 0-1 0,-31-2 3 16,31 2 0-16,0 0 2 0,0 0-1 0,-29 2-2 15,29-2 4-15,0 0 7 0,0 0-3 16,-29-4-2-16,29 4-8 0,0 0 3 16,0 0 3-16,-28 2 8 0,28-2-9 15,0 0-9-15,-27-18 5 0,27 18 7 16,0 0 8-16,-27-11-10 0,27 11-7 0,0 0-4 16,-27-6 11-16,27 6 3 15,0 0-4-15,-33-2-4 0,33 2 2 16,0 0-1-16,-31-12 3 0,31 12 2 15,0 0-7-15,-29-17 5 0,29 17 3 0,0 0-6 16,0 0-7-16,0 0 9 0,-28-24 3 16,28 24-1-16,0 0-1 0,0 0 0 15,-33-15-5-15,33 15 9 0,0 0 3 16,-31-6-18-16,31 6 16 0,0 0-9 16,-29-4 5-16,29 4-2 0,0 0 5 0,-31-17-8 15,31 17 2-15,0 0 4 0,-27-6-11 16,27 6 7-16,0 0 0 0,0 0-2 15,-29 0-3-15,29 0 8 16,0 0-12-16,0 0 11 0,-27 0-2 0,27 0-1 16,0 0 1-16,0 0 2 0,-33-6 3 15,33 6-8-15,0 0 10 0,-26-12-9 16,26 12 12-16,0 0-7 0,-27-8 1 16,27 8-8-16,0 0 5 0,0 0-4 15,-31-9 5-15,31 9-1 0,0 0-3 0,0 0 10 16,-27 2-11-16,27-2 10 0,0 0-5 15,0 0 3-15,-31 13-8 0,31-13 13 16,0 0-14-16,0 0 0 0,-37 8 7 16,37-8-11-16,0 0 15 0,-35-10-4 15,35 10-2-15,0 0 0 0,-37-4 8 16,37 4-11-16,0 0 5 0,-31 0 3 16,31 0-16-16,0 0 16 0,-29 32 0 15,29-32-4-15,0 0-2 0,-27 33 4 16,27-33-4-16,-16 29 7 0,16-29-4 0,0 0-8 15,0 0 5-15,-29 4 2 0,29-4-12 16,0 0 12-16,0 0-4 0,-27 0-1 16,27 0 13-16,0 0-2 0,0 0-11 15,-31 15 4-15,31-15 3 0,0 0-3 16,0 0 2-16,-31 22-1 0,31-22-12 0,0 0 9 16,-31 0 4-16,31 0-1 15,0 0 2-15,-35-4-4 0,35 4 2 16,0 0 0-16,-37 15-2 0,37-15-4 15,-27 2 2-15,27-2-3 0,0 0 10 0,-37 12 1 16,37-12-13-16,0 0 9 0,-37 6 1 16,37-6 0-16,0 0 4 0,-35 29-2 15,35-29-3-15,0 0-3 0,-35 0 5 16,35 0-6-16,0 0 10 0,-29 23-5 16,29-23 1-16,0 0-6 0,0 0 5 0,-31 16 0 15,31-16 2-15,0 0-7 0,0 0-5 16,-35 0 9-16,35 0-8 0,0 0 9 15,-27 27-9-15,27-27 6 0,-16 29 1 16,16-29 5-16,-17 32-6 0,17-32-4 16,0 0 3-16,0 0 4 0,-30 33-2 15,30-33 0-15,0 0-3 0,0 0 7 16,-31 23-5-16,31-23 5 0,0 0-3 16,-27 21-2-16,27-21 2 0,0 0-2 15,0 0 1-15,-31 8-5 0,31-8 7 0,0 0-1 16,-25 27 1-16,25-27-5 0,0 0 3 15,0 0 0-15,-33 28-2 0,33-28 5 16,0 0-1-16,-27 17-1 0,27-17-1 16,0 0-2-16,0 0 0 0,-29 22 4 15,29-22 2-15,0 0-7 0,-20 31 0 16,20-31 2-16,0 0 2 0,-21 27 2 16,21-27 0-16,0 0-4 0,0 0 0 15,-27 27 1-15,27-27 6 0,-12 26-6 16,12-26 3-16,0 0-4 0,0 0 0 0,-18 29 2 15,18-29-1-15,-9 35 3 0,9-35-8 16,0 0 4-16,0 0-6 0,-18 45 10 16,18-45-1-16,0 0-1 0,0 0-1 15,0 0-1-15,-21 29 1 0,21-29-2 16,0 0 2-16,0 0 0 0,0 0-3 0,0 0 1 16,-18 37 3-16,18-37-4 0,-5 27 4 15,5-27 3-15,0 0-1 16,0 0-7-16,-6 37 2 0,6-37 1 15,0 0-3-15,0 0 3 0,0 0 1 0,0 0-1 16,-12 37 1-16,12-37 1 0,0 0-1 16,-4 27 1-16,4-27 2 0,0 0-2 15,0 0 4-15,0 45-4 0,0-45-1 16,0 35 1-16,0-35 3 0,0 0-4 16,-2 35 0-16,2-35-1 0,0 0-1 0,-4 27 0 15,4-27 6-15,0 0-7 0,0 0 5 16,0 0-5-16,0 0 2 15,-2 43 2-15,2-43-3 0,2 31 3 16,-2-31-3-16,0 0 3 0,2 29-5 0,-2-29 3 16,0 0 0-16,2 30 2 15,-2-30-5-15,0 0 3 0,-2 29 0 16,2-29-1-16,0 0 3 0,-2 31 1 16,2-31-2-16,0 0 2 0,4 33-2 0,-4-33 0 15,0 0 1-15,-2 39 4 0,2-39-6 16,2 27 5-16,-2-27-3 0,0 0-2 15,2 31 0-15,-2-31 3 0,6 30-6 16,-6-30 4-16,4 29-1 0,-4-29-2 16,0 0 3-16,-2 35 1 0,2-35 1 0,0 0-1 15,0 39-1-15,0-39 0 0,0 0 0 16,0 46 1-16,0-46-1 16,0 0 0-16,2 32 0 0,-2-32-1 15,0 0 1-15,0 0 1 0,6 29 0 0,-6-29 0 16,0 0-1-16,0 0-1 0,13 35 0 15,-13-35-1-15,0 0 2 0,0 0 0 16,14 29-2-16,-14-29 2 0,0 0 0 16,0 0 1-16,12 39-2 0,-12-39 3 15,7 31-2-15,-7-31 2 0,0 0 0 0,8 35-3 16,-8-35 0-16,0 0-1 0,0 0 3 16,0 0-1-16,0 0 0 0,27 12-3 15,-27-12 3-15,0 0 1 0,22 29 0 16,-22-29-1-16,0 0 1 0,19 31-1 15,-19-31 1-15,6 39-1 0,-6-39 0 16,0 0-2-16,0 0 3 0,12 31-1 16,-12-31-1-16,0 0 0 0,0 0 2 15,0 0-4-15,21 27 3 0,-21-27 0 16,0 0-2-16,0 0 2 0,29 14 0 0,-29-14 2 16,0 0-2-16,0 0 1 0,29 6-2 15,-29-6 3-15,0 0-1 0,20 27-1 16,-20-27 0-16,0 0-2 0,23 31 2 15,-23-31 0-15,0 0 1 0,0 0-3 16,27 22 2-16,-27-22 1 0,14 27 1 0,-14-27-3 16,0 0 0-16,21 29 2 0,-21-29-1 15,0 0-2-15,0 0 3 0,29 6-3 16,-29-6 2-16,0 0-1 16,0 0 2-16,33 21-2 0,-33-21 1 0,0 0 1 15,20 26-1-15,-20-26 0 0,0 0 0 16,0 0 1-16,35 23-2 0,-35-23 1 15,0 0 1-15,31 4-1 0,-31-4-1 16,0 0 0-16,37 0 0 0,-37 0 2 16,0 0 0-16,36 0-2 0,-36 0 1 0,0 0 0 15,35 12 1-15,-35-12 0 0,26 21 0 16,-26-21-3-16,27 12 1 0,-27-12 0 16,27 17 0-16,-27-17 0 0,0 0 2 15,37 4-3-15,-37-4 2 0,0 0 1 16,37 2 0-16,-37-2 1 0,0 0-2 15,31-10 0-15,-31 10-1 0,0 0 3 16,29-2-2-16,-29 2 0 0,0 0-1 16,27 4 1-16,-27-4-1 0,0 0 0 15,0 0 1-15,27-11 0 0,-27 11-2 0,0 0 0 16,0 0 0-16,26-18 0 0,-26 18-63 16,0 0-71-16,21-33-35 0,-21 33-18 15,0 0-7-15,2-29 79 0</inkml:trace>
</inkml:ink>
</file>

<file path=ppt/ink/ink8.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59.33852" units="1/cm"/>
          <inkml:channelProperty channel="Y" name="resolution" value="282.41379" units="1/cm"/>
          <inkml:channelProperty channel="T" name="resolution" value="1" units="1/dev"/>
        </inkml:channelProperties>
      </inkml:inkSource>
      <inkml:timestamp xml:id="ts0" timeString="2018-04-25T19:53:28.445"/>
    </inkml:context>
    <inkml:brush xml:id="br0">
      <inkml:brushProperty name="width" value="0.035" units="cm"/>
      <inkml:brushProperty name="height" value="0.035" units="cm"/>
      <inkml:brushProperty name="color" value="#3165BB"/>
      <inkml:brushProperty name="fitToCurve" value="1"/>
    </inkml:brush>
  </inkml:definitions>
  <inkml:trace contextRef="#ctx0" brushRef="#br0">2551 8555 0,'0'0'0,"0"0"0,0 0 15,0 0-15,0 0 16,0 0-16</inkml:trace>
</inkml:ink>
</file>

<file path=ppt/ink/ink9.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59.33852" units="1/cm"/>
          <inkml:channelProperty channel="Y" name="resolution" value="282.41379" units="1/cm"/>
          <inkml:channelProperty channel="T" name="resolution" value="1" units="1/dev"/>
        </inkml:channelProperties>
      </inkml:inkSource>
      <inkml:timestamp xml:id="ts0" timeString="2018-04-25T19:57:58.101"/>
    </inkml:context>
    <inkml:brush xml:id="br0">
      <inkml:brushProperty name="width" value="0.05" units="cm"/>
      <inkml:brushProperty name="height" value="0.05" units="cm"/>
      <inkml:brushProperty name="color" value="#ED1C24"/>
      <inkml:brushProperty name="fitToCurve" value="1"/>
    </inkml:brush>
  </inkml:definitions>
  <inkml:trace contextRef="#ctx0" brushRef="#br0">9113-7512 0,'0'0'16,"0"0"-16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88D46-450C-4D58-91FE-B7BA076B4DC9}" type="datetimeFigureOut">
              <a:rPr lang="en-US" smtClean="0"/>
              <a:t>4/26/2018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DB4F4-8B65-47B0-8A74-3C6144FEAA6C}" type="slidenum">
              <a:rPr lang="en-US" smtClean="0"/>
              <a:t>‹#›</a:t>
            </a:fld>
            <a:endParaRPr lang="en-US"/>
          </a:p>
        </p:txBody>
      </p:sp>
    </p:spTree>
    <p:extLst>
      <p:ext uri="{BB962C8B-B14F-4D97-AF65-F5344CB8AC3E}">
        <p14:creationId xmlns:p14="http://schemas.microsoft.com/office/powerpoint/2010/main" val="3679718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Pathophysiological</a:t>
            </a:r>
            <a:r>
              <a:rPr lang="en-US" dirty="0">
                <a:sym typeface="Wingdings" panose="05000000000000000000" pitchFamily="2" charset="2"/>
              </a:rPr>
              <a:t> physical disease, “functional changes of a disease”</a:t>
            </a:r>
            <a:endParaRPr lang="en-US" dirty="0"/>
          </a:p>
        </p:txBody>
      </p:sp>
      <p:sp>
        <p:nvSpPr>
          <p:cNvPr id="4" name="Slide Number Placeholder 3"/>
          <p:cNvSpPr>
            <a:spLocks noGrp="1"/>
          </p:cNvSpPr>
          <p:nvPr>
            <p:ph type="sldNum" sz="quarter" idx="10"/>
          </p:nvPr>
        </p:nvSpPr>
        <p:spPr/>
        <p:txBody>
          <a:bodyPr/>
          <a:lstStyle/>
          <a:p>
            <a:fld id="{D83DB4F4-8B65-47B0-8A74-3C6144FEAA6C}" type="slidenum">
              <a:rPr lang="en-US" smtClean="0"/>
              <a:t>2</a:t>
            </a:fld>
            <a:endParaRPr lang="en-US"/>
          </a:p>
        </p:txBody>
      </p:sp>
    </p:spTree>
    <p:extLst>
      <p:ext uri="{BB962C8B-B14F-4D97-AF65-F5344CB8AC3E}">
        <p14:creationId xmlns:p14="http://schemas.microsoft.com/office/powerpoint/2010/main" val="1486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a:t>
            </a:r>
          </a:p>
          <a:p>
            <a:r>
              <a:rPr lang="en-US" dirty="0"/>
              <a:t>SCAT5– symptoms</a:t>
            </a:r>
          </a:p>
          <a:p>
            <a:r>
              <a:rPr lang="en-US" dirty="0"/>
              <a:t>BESS– balance and physical impairments</a:t>
            </a:r>
          </a:p>
        </p:txBody>
      </p:sp>
      <p:sp>
        <p:nvSpPr>
          <p:cNvPr id="4" name="Slide Number Placeholder 3"/>
          <p:cNvSpPr>
            <a:spLocks noGrp="1"/>
          </p:cNvSpPr>
          <p:nvPr>
            <p:ph type="sldNum" sz="quarter" idx="10"/>
          </p:nvPr>
        </p:nvSpPr>
        <p:spPr/>
        <p:txBody>
          <a:bodyPr/>
          <a:lstStyle/>
          <a:p>
            <a:fld id="{D83DB4F4-8B65-47B0-8A74-3C6144FEAA6C}" type="slidenum">
              <a:rPr lang="en-US" smtClean="0"/>
              <a:t>5</a:t>
            </a:fld>
            <a:endParaRPr lang="en-US"/>
          </a:p>
        </p:txBody>
      </p:sp>
    </p:spTree>
    <p:extLst>
      <p:ext uri="{BB962C8B-B14F-4D97-AF65-F5344CB8AC3E}">
        <p14:creationId xmlns:p14="http://schemas.microsoft.com/office/powerpoint/2010/main" val="265463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not feel like myself for months, lasting problems </a:t>
            </a:r>
            <a:r>
              <a:rPr lang="en-US" dirty="0">
                <a:sym typeface="Wingdings" panose="05000000000000000000" pitchFamily="2" charset="2"/>
              </a:rPr>
              <a:t> enhanced dyslexia/add</a:t>
            </a:r>
            <a:endParaRPr lang="en-US" dirty="0"/>
          </a:p>
        </p:txBody>
      </p:sp>
      <p:sp>
        <p:nvSpPr>
          <p:cNvPr id="4" name="Slide Number Placeholder 3"/>
          <p:cNvSpPr>
            <a:spLocks noGrp="1"/>
          </p:cNvSpPr>
          <p:nvPr>
            <p:ph type="sldNum" sz="quarter" idx="10"/>
          </p:nvPr>
        </p:nvSpPr>
        <p:spPr/>
        <p:txBody>
          <a:bodyPr/>
          <a:lstStyle/>
          <a:p>
            <a:fld id="{D83DB4F4-8B65-47B0-8A74-3C6144FEAA6C}" type="slidenum">
              <a:rPr lang="en-US" smtClean="0"/>
              <a:t>6</a:t>
            </a:fld>
            <a:endParaRPr lang="en-US"/>
          </a:p>
        </p:txBody>
      </p:sp>
    </p:spTree>
    <p:extLst>
      <p:ext uri="{BB962C8B-B14F-4D97-AF65-F5344CB8AC3E}">
        <p14:creationId xmlns:p14="http://schemas.microsoft.com/office/powerpoint/2010/main" val="307711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7DE6118-2437-4B30-8E3C-4D2BE6020583}" type="datetimeFigureOut">
              <a:rPr lang="en-US" smtClean="0"/>
              <a:pPr/>
              <a:t>4/26/2018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9E57DC2-970A-4B3E-BB1C-7A09969E49DF}"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054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5110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04406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9573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7DE6118-2437-4B30-8E3C-4D2BE6020583}" type="datetimeFigureOut">
              <a:rPr lang="en-US" smtClean="0"/>
              <a:pPr/>
              <a:t>4/26/2018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1566454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4614012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4/26/2018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5625044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4/26/2018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1660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4/26/2018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2475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87DE6118-2437-4B30-8E3C-4D2BE6020583}" type="datetimeFigureOut">
              <a:rPr lang="en-US" smtClean="0"/>
              <a:pPr/>
              <a:t>4/26/2018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9E57DC2-970A-4B3E-BB1C-7A09969E49DF}"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46541786"/>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87DE6118-2437-4B30-8E3C-4D2BE6020583}" type="datetimeFigureOut">
              <a:rPr lang="en-US" smtClean="0"/>
              <a:pPr/>
              <a:t>4/26/2018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37322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7DE6118-2437-4B30-8E3C-4D2BE6020583}" type="datetimeFigureOut">
              <a:rPr lang="en-US" smtClean="0"/>
              <a:pPr/>
              <a:t>4/26/2018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9E57DC2-970A-4B3E-BB1C-7A09969E49DF}"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40715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ayoclinic.org/tests-procedures/concussion-testing/about/pac-20384683" TargetMode="External"/><Relationship Id="rId2" Type="http://schemas.openxmlformats.org/officeDocument/2006/relationships/hyperlink" Target="https://breakthruptfitness.com/concussion-now-what/" TargetMode="External"/><Relationship Id="rId1" Type="http://schemas.openxmlformats.org/officeDocument/2006/relationships/slideLayout" Target="../slideLayouts/slideLayout2.xml"/><Relationship Id="rId4" Type="http://schemas.openxmlformats.org/officeDocument/2006/relationships/hyperlink" Target="http://www.merria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png"/><Relationship Id="rId18" Type="http://schemas.openxmlformats.org/officeDocument/2006/relationships/customXml" Target="../ink/ink8.xml"/><Relationship Id="rId3" Type="http://schemas.openxmlformats.org/officeDocument/2006/relationships/customXml" Target="../ink/ink1.xml"/><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 Type="http://schemas.openxmlformats.org/officeDocument/2006/relationships/image" Target="../media/image3.pn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8.png"/><Relationship Id="rId5" Type="http://schemas.openxmlformats.org/officeDocument/2006/relationships/image" Target="../media/image4.jpe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customXml" Target="../ink/ink4.xml"/><Relationship Id="rId19"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armymedicine/9688947112"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2.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A01EC-21DD-4AFA-9B14-2CDC15FDBC58}"/>
              </a:ext>
            </a:extLst>
          </p:cNvPr>
          <p:cNvSpPr>
            <a:spLocks noGrp="1"/>
          </p:cNvSpPr>
          <p:nvPr>
            <p:ph type="ctrTitle"/>
          </p:nvPr>
        </p:nvSpPr>
        <p:spPr/>
        <p:txBody>
          <a:bodyPr/>
          <a:lstStyle/>
          <a:p>
            <a:r>
              <a:rPr lang="en-US" dirty="0"/>
              <a:t>Case study: concussion</a:t>
            </a:r>
          </a:p>
        </p:txBody>
      </p:sp>
      <p:sp>
        <p:nvSpPr>
          <p:cNvPr id="3" name="Subtitle 2">
            <a:extLst>
              <a:ext uri="{FF2B5EF4-FFF2-40B4-BE49-F238E27FC236}">
                <a16:creationId xmlns:a16="http://schemas.microsoft.com/office/drawing/2014/main" id="{B54814B5-40CA-432F-9A9B-B80AEBD20F58}"/>
              </a:ext>
            </a:extLst>
          </p:cNvPr>
          <p:cNvSpPr>
            <a:spLocks noGrp="1"/>
          </p:cNvSpPr>
          <p:nvPr>
            <p:ph type="subTitle" idx="1"/>
          </p:nvPr>
        </p:nvSpPr>
        <p:spPr/>
        <p:txBody>
          <a:bodyPr/>
          <a:lstStyle/>
          <a:p>
            <a:r>
              <a:rPr lang="en-US" dirty="0"/>
              <a:t>Caroline Podvin-3-HB</a:t>
            </a:r>
          </a:p>
        </p:txBody>
      </p:sp>
    </p:spTree>
    <p:extLst>
      <p:ext uri="{BB962C8B-B14F-4D97-AF65-F5344CB8AC3E}">
        <p14:creationId xmlns:p14="http://schemas.microsoft.com/office/powerpoint/2010/main" val="93466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4B47-2CF5-4C95-B251-9774C68117B8}"/>
              </a:ext>
            </a:extLst>
          </p:cNvPr>
          <p:cNvSpPr>
            <a:spLocks noGrp="1"/>
          </p:cNvSpPr>
          <p:nvPr>
            <p:ph type="title"/>
          </p:nvPr>
        </p:nvSpPr>
        <p:spPr/>
        <p:txBody>
          <a:bodyPr/>
          <a:lstStyle/>
          <a:p>
            <a:pPr algn="ctr"/>
            <a:r>
              <a:rPr lang="en-US" dirty="0"/>
              <a:t>Sources</a:t>
            </a:r>
          </a:p>
        </p:txBody>
      </p:sp>
      <p:sp>
        <p:nvSpPr>
          <p:cNvPr id="3" name="Content Placeholder 2">
            <a:extLst>
              <a:ext uri="{FF2B5EF4-FFF2-40B4-BE49-F238E27FC236}">
                <a16:creationId xmlns:a16="http://schemas.microsoft.com/office/drawing/2014/main" id="{2B6962AD-96E2-47B6-907C-AE026C8769D0}"/>
              </a:ext>
            </a:extLst>
          </p:cNvPr>
          <p:cNvSpPr>
            <a:spLocks noGrp="1"/>
          </p:cNvSpPr>
          <p:nvPr>
            <p:ph idx="1"/>
          </p:nvPr>
        </p:nvSpPr>
        <p:spPr/>
        <p:txBody>
          <a:bodyPr/>
          <a:lstStyle/>
          <a:p>
            <a:r>
              <a:rPr lang="en-US" dirty="0"/>
              <a:t>Brown, Charlotte. “FCPS Making A Stand For Safety.” </a:t>
            </a:r>
            <a:r>
              <a:rPr lang="en-US" i="1" dirty="0"/>
              <a:t>THE HAWKEYE</a:t>
            </a:r>
            <a:r>
              <a:rPr lang="en-US" dirty="0"/>
              <a:t>, 	uhshawkeye.com/sports/2016/12/02/</a:t>
            </a:r>
            <a:r>
              <a:rPr lang="en-US" dirty="0" err="1"/>
              <a:t>fcps</a:t>
            </a:r>
            <a:r>
              <a:rPr lang="en-US" dirty="0"/>
              <a:t>-making-a-stand-for-safety/.</a:t>
            </a:r>
            <a:endParaRPr lang="en-US" dirty="0">
              <a:hlinkClick r:id="rId2"/>
            </a:endParaRPr>
          </a:p>
          <a:p>
            <a:r>
              <a:rPr lang="en-US" dirty="0"/>
              <a:t>“Concussion....now What?” </a:t>
            </a:r>
            <a:r>
              <a:rPr lang="en-US" i="1" dirty="0"/>
              <a:t>BREAKTHRU Physical Therapy &amp; Fitness</a:t>
            </a:r>
            <a:r>
              <a:rPr lang="en-US" dirty="0"/>
              <a:t>, 28 Apr. 2017, 	breakthruptfitness.com/concussion-now-what/.</a:t>
            </a:r>
          </a:p>
          <a:p>
            <a:r>
              <a:rPr lang="en-US" dirty="0"/>
              <a:t>“Concussion Testing.” </a:t>
            </a:r>
            <a:r>
              <a:rPr lang="en-US" i="1" dirty="0"/>
              <a:t>Mayo Clinic</a:t>
            </a:r>
            <a:r>
              <a:rPr lang="en-US" dirty="0"/>
              <a:t>, Mayo Foundation for Medical Education and Research, 3 Jan. 	2018, </a:t>
            </a:r>
            <a:r>
              <a:rPr lang="en-US" dirty="0">
                <a:hlinkClick r:id="rId3"/>
              </a:rPr>
              <a:t>www.mayoclinic.org/tests-procedures/concussion-testing/about/pac-20384683</a:t>
            </a:r>
            <a:r>
              <a:rPr lang="en-US" dirty="0"/>
              <a:t>.</a:t>
            </a:r>
          </a:p>
          <a:p>
            <a:r>
              <a:rPr lang="en-US" dirty="0"/>
              <a:t>“Pathophysiology.” </a:t>
            </a:r>
            <a:r>
              <a:rPr lang="en-US" i="1" dirty="0"/>
              <a:t>Merriam-Webster</a:t>
            </a:r>
            <a:r>
              <a:rPr lang="en-US" dirty="0"/>
              <a:t>, Merriam-Webster, </a:t>
            </a:r>
            <a:r>
              <a:rPr lang="en-US" dirty="0">
                <a:hlinkClick r:id="rId4"/>
              </a:rPr>
              <a:t>www.merriam-</a:t>
            </a:r>
            <a:r>
              <a:rPr lang="en-US" dirty="0"/>
              <a:t>	webster.com/dictionary/pathophysiology.</a:t>
            </a:r>
          </a:p>
          <a:p>
            <a:endParaRPr lang="en-US" dirty="0"/>
          </a:p>
        </p:txBody>
      </p:sp>
    </p:spTree>
    <p:extLst>
      <p:ext uri="{BB962C8B-B14F-4D97-AF65-F5344CB8AC3E}">
        <p14:creationId xmlns:p14="http://schemas.microsoft.com/office/powerpoint/2010/main" val="17044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36CB-228A-4DB9-82CA-4DDF82AF91E2}"/>
              </a:ext>
            </a:extLst>
          </p:cNvPr>
          <p:cNvSpPr>
            <a:spLocks noGrp="1"/>
          </p:cNvSpPr>
          <p:nvPr>
            <p:ph type="title"/>
          </p:nvPr>
        </p:nvSpPr>
        <p:spPr/>
        <p:txBody>
          <a:bodyPr/>
          <a:lstStyle/>
          <a:p>
            <a:pPr algn="ctr"/>
            <a:r>
              <a:rPr lang="en-US" dirty="0"/>
              <a:t>Injury-evaluator’s perspective</a:t>
            </a:r>
          </a:p>
        </p:txBody>
      </p:sp>
      <p:sp>
        <p:nvSpPr>
          <p:cNvPr id="3" name="Content Placeholder 2">
            <a:extLst>
              <a:ext uri="{FF2B5EF4-FFF2-40B4-BE49-F238E27FC236}">
                <a16:creationId xmlns:a16="http://schemas.microsoft.com/office/drawing/2014/main" id="{EDBDF587-8E34-496E-963F-1E6075369186}"/>
              </a:ext>
            </a:extLst>
          </p:cNvPr>
          <p:cNvSpPr>
            <a:spLocks noGrp="1"/>
          </p:cNvSpPr>
          <p:nvPr>
            <p:ph idx="1"/>
          </p:nvPr>
        </p:nvSpPr>
        <p:spPr>
          <a:xfrm>
            <a:off x="1251678" y="1493886"/>
            <a:ext cx="10178322" cy="3593591"/>
          </a:xfrm>
        </p:spPr>
        <p:txBody>
          <a:bodyPr/>
          <a:lstStyle/>
          <a:p>
            <a:r>
              <a:rPr lang="en-US" sz="2400" dirty="0"/>
              <a:t>“A complex pathophysiological process affecting the brain caused by a traumatic physical force of impact to the head or body”</a:t>
            </a:r>
          </a:p>
          <a:p>
            <a:r>
              <a:rPr lang="en-US" sz="2400" dirty="0"/>
              <a:t>Symptoms: 		</a:t>
            </a:r>
          </a:p>
          <a:p>
            <a:pPr marL="873252" lvl="1" indent="-342900">
              <a:buFont typeface="Arial" panose="020B0604020202020204" pitchFamily="34" charset="0"/>
              <a:buChar char="•"/>
            </a:pPr>
            <a:r>
              <a:rPr lang="en-US" sz="2400" dirty="0"/>
              <a:t>Fogginess</a:t>
            </a:r>
          </a:p>
          <a:p>
            <a:pPr marL="873252" lvl="1" indent="-342900">
              <a:buFont typeface="Arial" panose="020B0604020202020204" pitchFamily="34" charset="0"/>
              <a:buChar char="•"/>
            </a:pPr>
            <a:r>
              <a:rPr lang="en-US" sz="2400" dirty="0"/>
              <a:t>Headache</a:t>
            </a:r>
          </a:p>
          <a:p>
            <a:pPr marL="873252" lvl="1" indent="-342900">
              <a:buFont typeface="Arial" panose="020B0604020202020204" pitchFamily="34" charset="0"/>
              <a:buChar char="•"/>
            </a:pPr>
            <a:r>
              <a:rPr lang="en-US" sz="2400" dirty="0"/>
              <a:t>Dizziness</a:t>
            </a:r>
          </a:p>
          <a:p>
            <a:pPr marL="873252" lvl="1" indent="-342900">
              <a:buFont typeface="Arial" panose="020B0604020202020204" pitchFamily="34" charset="0"/>
              <a:buChar char="•"/>
            </a:pPr>
            <a:r>
              <a:rPr lang="en-US" sz="2400" dirty="0"/>
              <a:t>Sluggish</a:t>
            </a:r>
          </a:p>
          <a:p>
            <a:endParaRPr lang="en-US" dirty="0"/>
          </a:p>
        </p:txBody>
      </p:sp>
      <p:pic>
        <p:nvPicPr>
          <p:cNvPr id="4" name="Picture 3">
            <a:extLst>
              <a:ext uri="{FF2B5EF4-FFF2-40B4-BE49-F238E27FC236}">
                <a16:creationId xmlns:a16="http://schemas.microsoft.com/office/drawing/2014/main" id="{7876BF0B-7653-4E16-924E-B3BDDD93588C}"/>
              </a:ext>
            </a:extLst>
          </p:cNvPr>
          <p:cNvPicPr>
            <a:picLocks noChangeAspect="1"/>
          </p:cNvPicPr>
          <p:nvPr/>
        </p:nvPicPr>
        <p:blipFill>
          <a:blip r:embed="rId3"/>
          <a:stretch>
            <a:fillRect/>
          </a:stretch>
        </p:blipFill>
        <p:spPr>
          <a:xfrm>
            <a:off x="5367130" y="2514971"/>
            <a:ext cx="4443359" cy="4005098"/>
          </a:xfrm>
          <a:prstGeom prst="rect">
            <a:avLst/>
          </a:prstGeom>
        </p:spPr>
      </p:pic>
    </p:spTree>
    <p:extLst>
      <p:ext uri="{BB962C8B-B14F-4D97-AF65-F5344CB8AC3E}">
        <p14:creationId xmlns:p14="http://schemas.microsoft.com/office/powerpoint/2010/main" val="482768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5C0F9-793D-4993-A598-142A6121DE96}"/>
              </a:ext>
            </a:extLst>
          </p:cNvPr>
          <p:cNvSpPr>
            <a:spLocks noGrp="1"/>
          </p:cNvSpPr>
          <p:nvPr>
            <p:ph type="title"/>
          </p:nvPr>
        </p:nvSpPr>
        <p:spPr/>
        <p:txBody>
          <a:bodyPr/>
          <a:lstStyle/>
          <a:p>
            <a:pPr algn="ctr"/>
            <a:r>
              <a:rPr lang="en-US" dirty="0"/>
              <a:t>Mechanism of Injury</a:t>
            </a:r>
          </a:p>
        </p:txBody>
      </p:sp>
      <p:sp>
        <p:nvSpPr>
          <p:cNvPr id="3" name="Text Placeholder 2">
            <a:extLst>
              <a:ext uri="{FF2B5EF4-FFF2-40B4-BE49-F238E27FC236}">
                <a16:creationId xmlns:a16="http://schemas.microsoft.com/office/drawing/2014/main" id="{DB534230-91A2-4465-A835-84E6A88DB14B}"/>
              </a:ext>
            </a:extLst>
          </p:cNvPr>
          <p:cNvSpPr>
            <a:spLocks noGrp="1"/>
          </p:cNvSpPr>
          <p:nvPr>
            <p:ph type="body" idx="1"/>
          </p:nvPr>
        </p:nvSpPr>
        <p:spPr/>
        <p:txBody>
          <a:bodyPr/>
          <a:lstStyle/>
          <a:p>
            <a:r>
              <a:rPr lang="en-US" sz="2400" dirty="0"/>
              <a:t>Direct blow to head</a:t>
            </a:r>
          </a:p>
        </p:txBody>
      </p:sp>
      <p:sp>
        <p:nvSpPr>
          <p:cNvPr id="4" name="Content Placeholder 3">
            <a:extLst>
              <a:ext uri="{FF2B5EF4-FFF2-40B4-BE49-F238E27FC236}">
                <a16:creationId xmlns:a16="http://schemas.microsoft.com/office/drawing/2014/main" id="{4578C5F2-D3D6-459B-A920-46FF4755D020}"/>
              </a:ext>
            </a:extLst>
          </p:cNvPr>
          <p:cNvSpPr>
            <a:spLocks noGrp="1"/>
          </p:cNvSpPr>
          <p:nvPr>
            <p:ph sz="half" idx="2"/>
          </p:nvPr>
        </p:nvSpPr>
        <p:spPr/>
        <p:txBody>
          <a:bodyPr/>
          <a:lstStyle/>
          <a:p>
            <a:r>
              <a:rPr lang="en-US" sz="2400" dirty="0"/>
              <a:t>Elbowed in </a:t>
            </a:r>
            <a:r>
              <a:rPr lang="en-US" sz="2400"/>
              <a:t>left Temporal </a:t>
            </a:r>
            <a:r>
              <a:rPr lang="en-US" sz="2400" dirty="0"/>
              <a:t>lobe</a:t>
            </a:r>
          </a:p>
          <a:p>
            <a:r>
              <a:rPr lang="en-US" sz="2400" dirty="0"/>
              <a:t>Hit by basketball on Occipital lobe</a:t>
            </a:r>
          </a:p>
          <a:p>
            <a:endParaRPr lang="en-US" dirty="0"/>
          </a:p>
        </p:txBody>
      </p:sp>
      <p:pic>
        <p:nvPicPr>
          <p:cNvPr id="1026" name="Picture 2" descr="Image result for concussion">
            <a:extLst>
              <a:ext uri="{FF2B5EF4-FFF2-40B4-BE49-F238E27FC236}">
                <a16:creationId xmlns:a16="http://schemas.microsoft.com/office/drawing/2014/main" id="{44B2CC1B-5FF7-4B99-BD98-DCAB1D12BFC2}"/>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924239" y="2199633"/>
            <a:ext cx="3980807" cy="187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19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67CB-348C-4094-8236-2B141F0996C0}"/>
              </a:ext>
            </a:extLst>
          </p:cNvPr>
          <p:cNvSpPr>
            <a:spLocks noGrp="1"/>
          </p:cNvSpPr>
          <p:nvPr>
            <p:ph type="title"/>
          </p:nvPr>
        </p:nvSpPr>
        <p:spPr/>
        <p:txBody>
          <a:bodyPr/>
          <a:lstStyle/>
          <a:p>
            <a:pPr algn="ctr"/>
            <a:r>
              <a:rPr lang="en-US" dirty="0"/>
              <a:t>Involved structures</a:t>
            </a:r>
          </a:p>
        </p:txBody>
      </p:sp>
      <p:sp>
        <p:nvSpPr>
          <p:cNvPr id="5" name="TextBox 4">
            <a:extLst>
              <a:ext uri="{FF2B5EF4-FFF2-40B4-BE49-F238E27FC236}">
                <a16:creationId xmlns:a16="http://schemas.microsoft.com/office/drawing/2014/main" id="{8B2D2C00-9FB8-48C8-B026-6DC77908FDD0}"/>
              </a:ext>
            </a:extLst>
          </p:cNvPr>
          <p:cNvSpPr txBox="1"/>
          <p:nvPr/>
        </p:nvSpPr>
        <p:spPr>
          <a:xfrm>
            <a:off x="1251678" y="1719470"/>
            <a:ext cx="3896792" cy="2215991"/>
          </a:xfrm>
          <a:prstGeom prst="rect">
            <a:avLst/>
          </a:prstGeom>
          <a:noFill/>
        </p:spPr>
        <p:txBody>
          <a:bodyPr wrap="square" rtlCol="0">
            <a:spAutoFit/>
          </a:bodyPr>
          <a:lstStyle/>
          <a:p>
            <a:r>
              <a:rPr lang="en-US" sz="2400" b="1" dirty="0"/>
              <a:t>Primary:</a:t>
            </a:r>
          </a:p>
          <a:p>
            <a:r>
              <a:rPr lang="en-US" sz="2400" dirty="0"/>
              <a:t>Temporalis muscle</a:t>
            </a:r>
          </a:p>
          <a:p>
            <a:r>
              <a:rPr lang="en-US" sz="2400" dirty="0"/>
              <a:t>Left temporal bone</a:t>
            </a:r>
          </a:p>
          <a:p>
            <a:r>
              <a:rPr lang="en-US" sz="2400" dirty="0"/>
              <a:t>Occipitalis muscles</a:t>
            </a:r>
          </a:p>
          <a:p>
            <a:r>
              <a:rPr lang="en-US" sz="2400" dirty="0"/>
              <a:t>Occipital bone</a:t>
            </a:r>
          </a:p>
          <a:p>
            <a:endParaRPr lang="en-US" dirty="0"/>
          </a:p>
        </p:txBody>
      </p:sp>
      <p:pic>
        <p:nvPicPr>
          <p:cNvPr id="6" name="Picture 5">
            <a:extLst>
              <a:ext uri="{FF2B5EF4-FFF2-40B4-BE49-F238E27FC236}">
                <a16:creationId xmlns:a16="http://schemas.microsoft.com/office/drawing/2014/main" id="{4C22366F-14AD-4D56-A3E1-E0F510DFDED5}"/>
              </a:ext>
            </a:extLst>
          </p:cNvPr>
          <p:cNvPicPr>
            <a:picLocks noChangeAspect="1"/>
          </p:cNvPicPr>
          <p:nvPr/>
        </p:nvPicPr>
        <p:blipFill>
          <a:blip r:embed="rId2"/>
          <a:stretch>
            <a:fillRect/>
          </a:stretch>
        </p:blipFill>
        <p:spPr>
          <a:xfrm>
            <a:off x="5804126" y="1318745"/>
            <a:ext cx="5625874" cy="3934763"/>
          </a:xfrm>
          <a:prstGeom prst="rect">
            <a:avLst/>
          </a:prstGeom>
        </p:spPr>
      </p:pic>
      <mc:AlternateContent xmlns:mc="http://schemas.openxmlformats.org/markup-compatibility/2006" xmlns:p14="http://schemas.microsoft.com/office/powerpoint/2010/main">
        <mc:Choice Requires="p14">
          <p:contentPart p14:bwMode="auto" r:id="rId3">
            <p14:nvContentPartPr>
              <p14:cNvPr id="29" name="Ink 28">
                <a:extLst>
                  <a:ext uri="{FF2B5EF4-FFF2-40B4-BE49-F238E27FC236}">
                    <a16:creationId xmlns:a16="http://schemas.microsoft.com/office/drawing/2014/main" id="{F52C81F0-072E-4933-9E5D-282722798DD4}"/>
                  </a:ext>
                </a:extLst>
              </p14:cNvPr>
              <p14:cNvContentPartPr/>
              <p14:nvPr/>
            </p14:nvContentPartPr>
            <p14:xfrm>
              <a:off x="3796623" y="3558350"/>
              <a:ext cx="360" cy="20160"/>
            </p14:xfrm>
          </p:contentPart>
        </mc:Choice>
        <mc:Fallback xmlns="">
          <p:pic>
            <p:nvPicPr>
              <p:cNvPr id="29" name="Ink 28">
                <a:extLst>
                  <a:ext uri="{FF2B5EF4-FFF2-40B4-BE49-F238E27FC236}">
                    <a16:creationId xmlns:a16="http://schemas.microsoft.com/office/drawing/2014/main" id="{F52C81F0-072E-4933-9E5D-282722798DD4}"/>
                  </a:ext>
                </a:extLst>
              </p:cNvPr>
              <p:cNvPicPr/>
              <p:nvPr/>
            </p:nvPicPr>
            <p:blipFill>
              <a:blip r:embed="rId4"/>
              <a:stretch>
                <a:fillRect/>
              </a:stretch>
            </p:blipFill>
            <p:spPr>
              <a:xfrm>
                <a:off x="3790503" y="3552230"/>
                <a:ext cx="12600" cy="32400"/>
              </a:xfrm>
              <a:prstGeom prst="rect">
                <a:avLst/>
              </a:prstGeom>
            </p:spPr>
          </p:pic>
        </mc:Fallback>
      </mc:AlternateContent>
      <p:pic>
        <p:nvPicPr>
          <p:cNvPr id="2050" name="Picture 2" descr="Image result for occipitalis muscles">
            <a:extLst>
              <a:ext uri="{FF2B5EF4-FFF2-40B4-BE49-F238E27FC236}">
                <a16:creationId xmlns:a16="http://schemas.microsoft.com/office/drawing/2014/main" id="{92C19837-07E0-4084-91F5-C86ADEF098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1678" y="3659126"/>
            <a:ext cx="4117198" cy="29915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2056" name="Ink 2055">
                <a:extLst>
                  <a:ext uri="{FF2B5EF4-FFF2-40B4-BE49-F238E27FC236}">
                    <a16:creationId xmlns:a16="http://schemas.microsoft.com/office/drawing/2014/main" id="{549B2AF2-FEDF-409F-B319-A4A36D4DCD12}"/>
                  </a:ext>
                </a:extLst>
              </p14:cNvPr>
              <p14:cNvContentPartPr/>
              <p14:nvPr/>
            </p14:nvContentPartPr>
            <p14:xfrm>
              <a:off x="5874183" y="2957150"/>
              <a:ext cx="1020960" cy="178560"/>
            </p14:xfrm>
          </p:contentPart>
        </mc:Choice>
        <mc:Fallback xmlns="">
          <p:pic>
            <p:nvPicPr>
              <p:cNvPr id="2056" name="Ink 2055">
                <a:extLst>
                  <a:ext uri="{FF2B5EF4-FFF2-40B4-BE49-F238E27FC236}">
                    <a16:creationId xmlns:a16="http://schemas.microsoft.com/office/drawing/2014/main" id="{549B2AF2-FEDF-409F-B319-A4A36D4DCD12}"/>
                  </a:ext>
                </a:extLst>
              </p:cNvPr>
              <p:cNvPicPr/>
              <p:nvPr/>
            </p:nvPicPr>
            <p:blipFill>
              <a:blip r:embed="rId7"/>
              <a:stretch>
                <a:fillRect/>
              </a:stretch>
            </p:blipFill>
            <p:spPr>
              <a:xfrm>
                <a:off x="5865183" y="2948150"/>
                <a:ext cx="10386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68" name="Ink 2067">
                <a:extLst>
                  <a:ext uri="{FF2B5EF4-FFF2-40B4-BE49-F238E27FC236}">
                    <a16:creationId xmlns:a16="http://schemas.microsoft.com/office/drawing/2014/main" id="{267EC75E-A4D7-46AF-8261-180A2D875138}"/>
                  </a:ext>
                </a:extLst>
              </p14:cNvPr>
              <p14:cNvContentPartPr/>
              <p14:nvPr/>
            </p14:nvContentPartPr>
            <p14:xfrm>
              <a:off x="3578823" y="2961767"/>
              <a:ext cx="224280" cy="632160"/>
            </p14:xfrm>
          </p:contentPart>
        </mc:Choice>
        <mc:Fallback xmlns="">
          <p:pic>
            <p:nvPicPr>
              <p:cNvPr id="2068" name="Ink 2067">
                <a:extLst>
                  <a:ext uri="{FF2B5EF4-FFF2-40B4-BE49-F238E27FC236}">
                    <a16:creationId xmlns:a16="http://schemas.microsoft.com/office/drawing/2014/main" id="{267EC75E-A4D7-46AF-8261-180A2D875138}"/>
                  </a:ext>
                </a:extLst>
              </p:cNvPr>
              <p:cNvPicPr/>
              <p:nvPr/>
            </p:nvPicPr>
            <p:blipFill>
              <a:blip r:embed="rId9"/>
              <a:stretch>
                <a:fillRect/>
              </a:stretch>
            </p:blipFill>
            <p:spPr>
              <a:xfrm>
                <a:off x="3569823" y="2952767"/>
                <a:ext cx="241920" cy="649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71" name="Ink 2070">
                <a:extLst>
                  <a:ext uri="{FF2B5EF4-FFF2-40B4-BE49-F238E27FC236}">
                    <a16:creationId xmlns:a16="http://schemas.microsoft.com/office/drawing/2014/main" id="{2DD4AE81-566E-481A-859F-20A09E78CC0A}"/>
                  </a:ext>
                </a:extLst>
              </p14:cNvPr>
              <p14:cNvContentPartPr/>
              <p14:nvPr/>
            </p14:nvContentPartPr>
            <p14:xfrm>
              <a:off x="3465063" y="2086247"/>
              <a:ext cx="297000" cy="830520"/>
            </p14:xfrm>
          </p:contentPart>
        </mc:Choice>
        <mc:Fallback xmlns="">
          <p:pic>
            <p:nvPicPr>
              <p:cNvPr id="2071" name="Ink 2070">
                <a:extLst>
                  <a:ext uri="{FF2B5EF4-FFF2-40B4-BE49-F238E27FC236}">
                    <a16:creationId xmlns:a16="http://schemas.microsoft.com/office/drawing/2014/main" id="{2DD4AE81-566E-481A-859F-20A09E78CC0A}"/>
                  </a:ext>
                </a:extLst>
              </p:cNvPr>
              <p:cNvPicPr/>
              <p:nvPr/>
            </p:nvPicPr>
            <p:blipFill>
              <a:blip r:embed="rId11"/>
              <a:stretch>
                <a:fillRect/>
              </a:stretch>
            </p:blipFill>
            <p:spPr>
              <a:xfrm>
                <a:off x="3456063" y="2077247"/>
                <a:ext cx="314640" cy="848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80" name="Ink 2079">
                <a:extLst>
                  <a:ext uri="{FF2B5EF4-FFF2-40B4-BE49-F238E27FC236}">
                    <a16:creationId xmlns:a16="http://schemas.microsoft.com/office/drawing/2014/main" id="{62C51A6A-5C31-41B3-9F87-7D1AB9A8EDFE}"/>
                  </a:ext>
                </a:extLst>
              </p14:cNvPr>
              <p14:cNvContentPartPr/>
              <p14:nvPr/>
            </p14:nvContentPartPr>
            <p14:xfrm>
              <a:off x="7186383" y="2326727"/>
              <a:ext cx="2340000" cy="2149920"/>
            </p14:xfrm>
          </p:contentPart>
        </mc:Choice>
        <mc:Fallback xmlns="">
          <p:pic>
            <p:nvPicPr>
              <p:cNvPr id="2080" name="Ink 2079">
                <a:extLst>
                  <a:ext uri="{FF2B5EF4-FFF2-40B4-BE49-F238E27FC236}">
                    <a16:creationId xmlns:a16="http://schemas.microsoft.com/office/drawing/2014/main" id="{62C51A6A-5C31-41B3-9F87-7D1AB9A8EDFE}"/>
                  </a:ext>
                </a:extLst>
              </p:cNvPr>
              <p:cNvPicPr/>
              <p:nvPr/>
            </p:nvPicPr>
            <p:blipFill>
              <a:blip r:embed="rId13"/>
              <a:stretch>
                <a:fillRect/>
              </a:stretch>
            </p:blipFill>
            <p:spPr>
              <a:xfrm>
                <a:off x="7177383" y="2317727"/>
                <a:ext cx="2357640" cy="2167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82" name="Ink 2081">
                <a:extLst>
                  <a:ext uri="{FF2B5EF4-FFF2-40B4-BE49-F238E27FC236}">
                    <a16:creationId xmlns:a16="http://schemas.microsoft.com/office/drawing/2014/main" id="{96B875A9-2998-4B67-A8FD-D50511934DD7}"/>
                  </a:ext>
                </a:extLst>
              </p14:cNvPr>
              <p14:cNvContentPartPr/>
              <p14:nvPr/>
            </p14:nvContentPartPr>
            <p14:xfrm>
              <a:off x="5834223" y="2707247"/>
              <a:ext cx="1020240" cy="225360"/>
            </p14:xfrm>
          </p:contentPart>
        </mc:Choice>
        <mc:Fallback xmlns="">
          <p:pic>
            <p:nvPicPr>
              <p:cNvPr id="2082" name="Ink 2081">
                <a:extLst>
                  <a:ext uri="{FF2B5EF4-FFF2-40B4-BE49-F238E27FC236}">
                    <a16:creationId xmlns:a16="http://schemas.microsoft.com/office/drawing/2014/main" id="{96B875A9-2998-4B67-A8FD-D50511934DD7}"/>
                  </a:ext>
                </a:extLst>
              </p:cNvPr>
              <p:cNvPicPr/>
              <p:nvPr/>
            </p:nvPicPr>
            <p:blipFill>
              <a:blip r:embed="rId15"/>
              <a:stretch>
                <a:fillRect/>
              </a:stretch>
            </p:blipFill>
            <p:spPr>
              <a:xfrm>
                <a:off x="5825223" y="2698247"/>
                <a:ext cx="10378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85" name="Ink 2084">
                <a:extLst>
                  <a:ext uri="{FF2B5EF4-FFF2-40B4-BE49-F238E27FC236}">
                    <a16:creationId xmlns:a16="http://schemas.microsoft.com/office/drawing/2014/main" id="{4F65C34A-537D-4BE2-A203-82AEDF9EA1DE}"/>
                  </a:ext>
                </a:extLst>
              </p14:cNvPr>
              <p14:cNvContentPartPr/>
              <p14:nvPr/>
            </p14:nvContentPartPr>
            <p14:xfrm>
              <a:off x="2784663" y="4203047"/>
              <a:ext cx="2197800" cy="854640"/>
            </p14:xfrm>
          </p:contentPart>
        </mc:Choice>
        <mc:Fallback xmlns="">
          <p:pic>
            <p:nvPicPr>
              <p:cNvPr id="2085" name="Ink 2084">
                <a:extLst>
                  <a:ext uri="{FF2B5EF4-FFF2-40B4-BE49-F238E27FC236}">
                    <a16:creationId xmlns:a16="http://schemas.microsoft.com/office/drawing/2014/main" id="{4F65C34A-537D-4BE2-A203-82AEDF9EA1DE}"/>
                  </a:ext>
                </a:extLst>
              </p:cNvPr>
              <p:cNvPicPr/>
              <p:nvPr/>
            </p:nvPicPr>
            <p:blipFill>
              <a:blip r:embed="rId17"/>
              <a:stretch>
                <a:fillRect/>
              </a:stretch>
            </p:blipFill>
            <p:spPr>
              <a:xfrm>
                <a:off x="2775663" y="4194047"/>
                <a:ext cx="2215440" cy="872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87" name="Ink 2086">
                <a:extLst>
                  <a:ext uri="{FF2B5EF4-FFF2-40B4-BE49-F238E27FC236}">
                    <a16:creationId xmlns:a16="http://schemas.microsoft.com/office/drawing/2014/main" id="{8B639B09-F79E-48FF-8D2E-69C083A16BD6}"/>
                  </a:ext>
                </a:extLst>
              </p14:cNvPr>
              <p14:cNvContentPartPr/>
              <p14:nvPr/>
            </p14:nvContentPartPr>
            <p14:xfrm>
              <a:off x="8132823" y="5770127"/>
              <a:ext cx="360" cy="360"/>
            </p14:xfrm>
          </p:contentPart>
        </mc:Choice>
        <mc:Fallback xmlns="">
          <p:pic>
            <p:nvPicPr>
              <p:cNvPr id="2087" name="Ink 2086">
                <a:extLst>
                  <a:ext uri="{FF2B5EF4-FFF2-40B4-BE49-F238E27FC236}">
                    <a16:creationId xmlns:a16="http://schemas.microsoft.com/office/drawing/2014/main" id="{8B639B09-F79E-48FF-8D2E-69C083A16BD6}"/>
                  </a:ext>
                </a:extLst>
              </p:cNvPr>
              <p:cNvPicPr/>
              <p:nvPr/>
            </p:nvPicPr>
            <p:blipFill>
              <a:blip r:embed="rId19"/>
              <a:stretch>
                <a:fillRect/>
              </a:stretch>
            </p:blipFill>
            <p:spPr>
              <a:xfrm>
                <a:off x="8126703" y="576400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88" name="Ink 2087">
                <a:extLst>
                  <a:ext uri="{FF2B5EF4-FFF2-40B4-BE49-F238E27FC236}">
                    <a16:creationId xmlns:a16="http://schemas.microsoft.com/office/drawing/2014/main" id="{590E74BD-7B7B-4C3F-93CA-D3FFD4E22839}"/>
                  </a:ext>
                </a:extLst>
              </p14:cNvPr>
              <p14:cNvContentPartPr/>
              <p14:nvPr/>
            </p14:nvContentPartPr>
            <p14:xfrm>
              <a:off x="12140343" y="3286127"/>
              <a:ext cx="360" cy="360"/>
            </p14:xfrm>
          </p:contentPart>
        </mc:Choice>
        <mc:Fallback xmlns="">
          <p:pic>
            <p:nvPicPr>
              <p:cNvPr id="2088" name="Ink 2087">
                <a:extLst>
                  <a:ext uri="{FF2B5EF4-FFF2-40B4-BE49-F238E27FC236}">
                    <a16:creationId xmlns:a16="http://schemas.microsoft.com/office/drawing/2014/main" id="{590E74BD-7B7B-4C3F-93CA-D3FFD4E22839}"/>
                  </a:ext>
                </a:extLst>
              </p:cNvPr>
              <p:cNvPicPr/>
              <p:nvPr/>
            </p:nvPicPr>
            <p:blipFill>
              <a:blip r:embed="rId21"/>
              <a:stretch>
                <a:fillRect/>
              </a:stretch>
            </p:blipFill>
            <p:spPr>
              <a:xfrm>
                <a:off x="12131343" y="32771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89" name="Ink 2088">
                <a:extLst>
                  <a:ext uri="{FF2B5EF4-FFF2-40B4-BE49-F238E27FC236}">
                    <a16:creationId xmlns:a16="http://schemas.microsoft.com/office/drawing/2014/main" id="{5410D23A-B394-4CD2-A5F0-297D38B8FD92}"/>
                  </a:ext>
                </a:extLst>
              </p14:cNvPr>
              <p14:cNvContentPartPr/>
              <p14:nvPr/>
            </p14:nvContentPartPr>
            <p14:xfrm>
              <a:off x="10551303" y="4907927"/>
              <a:ext cx="360" cy="360"/>
            </p14:xfrm>
          </p:contentPart>
        </mc:Choice>
        <mc:Fallback xmlns="">
          <p:pic>
            <p:nvPicPr>
              <p:cNvPr id="2089" name="Ink 2088">
                <a:extLst>
                  <a:ext uri="{FF2B5EF4-FFF2-40B4-BE49-F238E27FC236}">
                    <a16:creationId xmlns:a16="http://schemas.microsoft.com/office/drawing/2014/main" id="{5410D23A-B394-4CD2-A5F0-297D38B8FD92}"/>
                  </a:ext>
                </a:extLst>
              </p:cNvPr>
              <p:cNvPicPr/>
              <p:nvPr/>
            </p:nvPicPr>
            <p:blipFill>
              <a:blip r:embed="rId23"/>
              <a:stretch>
                <a:fillRect/>
              </a:stretch>
            </p:blipFill>
            <p:spPr>
              <a:xfrm>
                <a:off x="10542303" y="4898927"/>
                <a:ext cx="18000" cy="18000"/>
              </a:xfrm>
              <a:prstGeom prst="rect">
                <a:avLst/>
              </a:prstGeom>
            </p:spPr>
          </p:pic>
        </mc:Fallback>
      </mc:AlternateContent>
    </p:spTree>
    <p:extLst>
      <p:ext uri="{BB962C8B-B14F-4D97-AF65-F5344CB8AC3E}">
        <p14:creationId xmlns:p14="http://schemas.microsoft.com/office/powerpoint/2010/main" val="147621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4E3B-E42D-4B17-9CCF-FB0FA7E68BE0}"/>
              </a:ext>
            </a:extLst>
          </p:cNvPr>
          <p:cNvSpPr>
            <a:spLocks noGrp="1"/>
          </p:cNvSpPr>
          <p:nvPr>
            <p:ph type="title"/>
          </p:nvPr>
        </p:nvSpPr>
        <p:spPr/>
        <p:txBody>
          <a:bodyPr/>
          <a:lstStyle/>
          <a:p>
            <a:pPr algn="ctr"/>
            <a:r>
              <a:rPr lang="en-US" dirty="0"/>
              <a:t>Special test</a:t>
            </a:r>
          </a:p>
        </p:txBody>
      </p:sp>
      <p:sp>
        <p:nvSpPr>
          <p:cNvPr id="3" name="Content Placeholder 2">
            <a:extLst>
              <a:ext uri="{FF2B5EF4-FFF2-40B4-BE49-F238E27FC236}">
                <a16:creationId xmlns:a16="http://schemas.microsoft.com/office/drawing/2014/main" id="{CB77D9FE-D03E-4753-8255-98A6776EC978}"/>
              </a:ext>
            </a:extLst>
          </p:cNvPr>
          <p:cNvSpPr>
            <a:spLocks noGrp="1"/>
          </p:cNvSpPr>
          <p:nvPr>
            <p:ph idx="1"/>
          </p:nvPr>
        </p:nvSpPr>
        <p:spPr>
          <a:xfrm>
            <a:off x="1092652" y="1272210"/>
            <a:ext cx="10178322" cy="3593591"/>
          </a:xfrm>
        </p:spPr>
        <p:txBody>
          <a:bodyPr/>
          <a:lstStyle/>
          <a:p>
            <a:r>
              <a:rPr lang="en-US" sz="2800" dirty="0"/>
              <a:t>Written</a:t>
            </a:r>
          </a:p>
          <a:p>
            <a:pPr lvl="1"/>
            <a:r>
              <a:rPr lang="en-US" sz="2400" dirty="0" err="1"/>
              <a:t>imPACT</a:t>
            </a:r>
            <a:r>
              <a:rPr lang="en-US" sz="2400" dirty="0"/>
              <a:t>- positive when failed test</a:t>
            </a:r>
          </a:p>
          <a:p>
            <a:pPr lvl="1"/>
            <a:r>
              <a:rPr lang="en-US" sz="2400" dirty="0"/>
              <a:t>SCAT 5-positive when failed</a:t>
            </a:r>
          </a:p>
          <a:p>
            <a:r>
              <a:rPr lang="en-US" sz="2800" dirty="0"/>
              <a:t>Active</a:t>
            </a:r>
          </a:p>
          <a:p>
            <a:pPr lvl="1"/>
            <a:r>
              <a:rPr lang="en-US" sz="2400" dirty="0"/>
              <a:t>BESS- positive when failed</a:t>
            </a:r>
          </a:p>
          <a:p>
            <a:endParaRPr lang="en-US" dirty="0"/>
          </a:p>
        </p:txBody>
      </p:sp>
      <p:graphicFrame>
        <p:nvGraphicFramePr>
          <p:cNvPr id="5" name="Object 4">
            <a:extLst>
              <a:ext uri="{FF2B5EF4-FFF2-40B4-BE49-F238E27FC236}">
                <a16:creationId xmlns:a16="http://schemas.microsoft.com/office/drawing/2014/main" id="{D8D4ED0D-7FD7-4F28-B8B1-DF036CCB4094}"/>
              </a:ext>
            </a:extLst>
          </p:cNvPr>
          <p:cNvGraphicFramePr>
            <a:graphicFrameLocks noChangeAspect="1"/>
          </p:cNvGraphicFramePr>
          <p:nvPr>
            <p:extLst>
              <p:ext uri="{D42A27DB-BD31-4B8C-83A1-F6EECF244321}">
                <p14:modId xmlns:p14="http://schemas.microsoft.com/office/powerpoint/2010/main" val="3022959393"/>
              </p:ext>
            </p:extLst>
          </p:nvPr>
        </p:nvGraphicFramePr>
        <p:xfrm>
          <a:off x="6867291" y="1115551"/>
          <a:ext cx="4105509" cy="5663744"/>
        </p:xfrm>
        <a:graphic>
          <a:graphicData uri="http://schemas.openxmlformats.org/presentationml/2006/ole">
            <mc:AlternateContent xmlns:mc="http://schemas.openxmlformats.org/markup-compatibility/2006">
              <mc:Choice xmlns:v="urn:schemas-microsoft-com:vml" Requires="v">
                <p:oleObj spid="_x0000_s1026" name="Document" r:id="rId4" imgW="5942845" imgH="8199512" progId="Word.Document.12">
                  <p:embed/>
                </p:oleObj>
              </mc:Choice>
              <mc:Fallback>
                <p:oleObj name="Document" r:id="rId4" imgW="5942845" imgH="8199512" progId="Word.Document.12">
                  <p:embed/>
                  <p:pic>
                    <p:nvPicPr>
                      <p:cNvPr id="5" name="Object 4">
                        <a:extLst>
                          <a:ext uri="{FF2B5EF4-FFF2-40B4-BE49-F238E27FC236}">
                            <a16:creationId xmlns:a16="http://schemas.microsoft.com/office/drawing/2014/main" id="{D8D4ED0D-7FD7-4F28-B8B1-DF036CCB4094}"/>
                          </a:ext>
                        </a:extLst>
                      </p:cNvPr>
                      <p:cNvPicPr/>
                      <p:nvPr/>
                    </p:nvPicPr>
                    <p:blipFill>
                      <a:blip r:embed="rId5"/>
                      <a:stretch>
                        <a:fillRect/>
                      </a:stretch>
                    </p:blipFill>
                    <p:spPr>
                      <a:xfrm>
                        <a:off x="6867291" y="1115551"/>
                        <a:ext cx="4105509" cy="5663744"/>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ED93A6FC-DD99-42B2-A4AF-DC1123A14602}"/>
              </a:ext>
            </a:extLst>
          </p:cNvPr>
          <p:cNvPicPr>
            <a:picLocks noChangeAspect="1"/>
          </p:cNvPicPr>
          <p:nvPr/>
        </p:nvPicPr>
        <p:blipFill rotWithShape="1">
          <a:blip r:embed="rId6"/>
          <a:srcRect l="9208"/>
          <a:stretch/>
        </p:blipFill>
        <p:spPr>
          <a:xfrm>
            <a:off x="1092652" y="3806686"/>
            <a:ext cx="5298431" cy="2972609"/>
          </a:xfrm>
          <a:prstGeom prst="rect">
            <a:avLst/>
          </a:prstGeom>
        </p:spPr>
      </p:pic>
    </p:spTree>
    <p:extLst>
      <p:ext uri="{BB962C8B-B14F-4D97-AF65-F5344CB8AC3E}">
        <p14:creationId xmlns:p14="http://schemas.microsoft.com/office/powerpoint/2010/main" val="158319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757599-742B-4E89-B2B9-A423F81F7384}"/>
              </a:ext>
            </a:extLst>
          </p:cNvPr>
          <p:cNvSpPr>
            <a:spLocks noGrp="1"/>
          </p:cNvSpPr>
          <p:nvPr>
            <p:ph type="title"/>
          </p:nvPr>
        </p:nvSpPr>
        <p:spPr/>
        <p:txBody>
          <a:bodyPr/>
          <a:lstStyle/>
          <a:p>
            <a:r>
              <a:rPr lang="en-US" dirty="0"/>
              <a:t>SOAP </a:t>
            </a:r>
            <a:r>
              <a:rPr lang="en-US" dirty="0" err="1"/>
              <a:t>NOTe</a:t>
            </a:r>
            <a:endParaRPr lang="en-US" dirty="0"/>
          </a:p>
        </p:txBody>
      </p:sp>
      <p:sp>
        <p:nvSpPr>
          <p:cNvPr id="8" name="Content Placeholder 7">
            <a:extLst>
              <a:ext uri="{FF2B5EF4-FFF2-40B4-BE49-F238E27FC236}">
                <a16:creationId xmlns:a16="http://schemas.microsoft.com/office/drawing/2014/main" id="{31918D98-005D-46EA-B70E-1321BB107867}"/>
              </a:ext>
            </a:extLst>
          </p:cNvPr>
          <p:cNvSpPr>
            <a:spLocks noGrp="1"/>
          </p:cNvSpPr>
          <p:nvPr>
            <p:ph sz="half" idx="1"/>
          </p:nvPr>
        </p:nvSpPr>
        <p:spPr>
          <a:xfrm>
            <a:off x="1257300" y="1321904"/>
            <a:ext cx="4800600" cy="5655366"/>
          </a:xfrm>
        </p:spPr>
        <p:txBody>
          <a:bodyPr>
            <a:normAutofit fontScale="77500" lnSpcReduction="20000"/>
          </a:bodyPr>
          <a:lstStyle/>
          <a:p>
            <a:pPr>
              <a:lnSpc>
                <a:spcPct val="107000"/>
              </a:lnSpc>
              <a:spcAft>
                <a:spcPts val="800"/>
              </a:spcAft>
            </a:pPr>
            <a:r>
              <a:rPr lang="en-US" sz="2200" b="1" dirty="0">
                <a:latin typeface="Calibri" panose="020F0502020204030204" pitchFamily="34" charset="0"/>
                <a:ea typeface="Calibri" panose="020F0502020204030204" pitchFamily="34" charset="0"/>
                <a:cs typeface="Arial" panose="020B0604020202020204" pitchFamily="34" charset="0"/>
              </a:rPr>
              <a:t>Subjective:</a:t>
            </a:r>
            <a:endParaRPr lang="en-US" sz="22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2200" dirty="0">
                <a:latin typeface="Calibri" panose="020F0502020204030204" pitchFamily="34" charset="0"/>
                <a:ea typeface="Calibri" panose="020F0502020204030204" pitchFamily="34" charset="0"/>
                <a:cs typeface="Arial" panose="020B0604020202020204" pitchFamily="34" charset="0"/>
              </a:rPr>
              <a:t>	Athlete was playing basketball, waiting for the rebound when she was elbowed in the left temple. Later in the game, a basketball hit her in the Occipital lobe. She felt very confused, dizzy, and tired. She did not remember walking home that night. Headache was at 6/10 for the entirety of the night. I had 2 diagnosed concussions, but other undiagnosed ones. </a:t>
            </a:r>
          </a:p>
          <a:p>
            <a:pPr>
              <a:lnSpc>
                <a:spcPct val="107000"/>
              </a:lnSpc>
              <a:spcAft>
                <a:spcPts val="800"/>
              </a:spcAft>
            </a:pPr>
            <a:r>
              <a:rPr lang="en-US" sz="2200" b="1" dirty="0">
                <a:latin typeface="Calibri" panose="020F0502020204030204" pitchFamily="34" charset="0"/>
                <a:ea typeface="Calibri" panose="020F0502020204030204" pitchFamily="34" charset="0"/>
                <a:cs typeface="Arial" panose="020B0604020202020204" pitchFamily="34" charset="0"/>
              </a:rPr>
              <a:t>Objective</a:t>
            </a:r>
            <a:r>
              <a:rPr lang="en-US" sz="2200" dirty="0">
                <a:latin typeface="Calibri" panose="020F0502020204030204" pitchFamily="34" charset="0"/>
                <a:ea typeface="Calibri" panose="020F0502020204030204" pitchFamily="34" charset="0"/>
                <a:cs typeface="Arial" panose="020B0604020202020204" pitchFamily="34" charset="0"/>
              </a:rPr>
              <a:t>:</a:t>
            </a:r>
          </a:p>
          <a:p>
            <a:pPr marL="0" indent="0">
              <a:lnSpc>
                <a:spcPct val="107000"/>
              </a:lnSpc>
              <a:spcAft>
                <a:spcPts val="800"/>
              </a:spcAft>
              <a:buNone/>
            </a:pPr>
            <a:r>
              <a:rPr lang="en-US" sz="2200" dirty="0">
                <a:latin typeface="Calibri" panose="020F0502020204030204" pitchFamily="34" charset="0"/>
                <a:ea typeface="Calibri" panose="020F0502020204030204" pitchFamily="34" charset="0"/>
                <a:cs typeface="Arial" panose="020B0604020202020204" pitchFamily="34" charset="0"/>
              </a:rPr>
              <a:t>	That night, her balance was terrible and she slept for the rest of the night after getting home. The next day, she couldn’t spell her name and didn’t know who the president was. She didn’t have a baseline impact test, but she took a test days later. At school, a nurse gave her a BESS test and asked about symptoms. The nurse told her to go home and see Dr. Roger Sterling. </a:t>
            </a:r>
          </a:p>
          <a:p>
            <a:endParaRPr lang="en-US" dirty="0"/>
          </a:p>
        </p:txBody>
      </p:sp>
      <p:sp>
        <p:nvSpPr>
          <p:cNvPr id="9" name="Content Placeholder 8">
            <a:extLst>
              <a:ext uri="{FF2B5EF4-FFF2-40B4-BE49-F238E27FC236}">
                <a16:creationId xmlns:a16="http://schemas.microsoft.com/office/drawing/2014/main" id="{83075419-4C11-4E5B-B096-4DD02FDFE992}"/>
              </a:ext>
            </a:extLst>
          </p:cNvPr>
          <p:cNvSpPr>
            <a:spLocks noGrp="1"/>
          </p:cNvSpPr>
          <p:nvPr>
            <p:ph sz="half" idx="2"/>
          </p:nvPr>
        </p:nvSpPr>
        <p:spPr/>
        <p:txBody>
          <a:bodyPr>
            <a:normAutofit fontScale="77500" lnSpcReduction="20000"/>
          </a:bodyPr>
          <a:lstStyle/>
          <a:p>
            <a:pPr>
              <a:lnSpc>
                <a:spcPct val="107000"/>
              </a:lnSpc>
              <a:spcAft>
                <a:spcPts val="800"/>
              </a:spcAft>
            </a:pPr>
            <a:r>
              <a:rPr lang="en-US" sz="2600" b="1" dirty="0">
                <a:latin typeface="Calibri" panose="020F0502020204030204" pitchFamily="34" charset="0"/>
                <a:ea typeface="Calibri" panose="020F0502020204030204" pitchFamily="34" charset="0"/>
                <a:cs typeface="Arial" panose="020B0604020202020204" pitchFamily="34" charset="0"/>
              </a:rPr>
              <a:t>Assessment</a:t>
            </a:r>
            <a:r>
              <a:rPr lang="en-US" sz="2600" dirty="0">
                <a:latin typeface="Calibri" panose="020F0502020204030204" pitchFamily="34" charset="0"/>
                <a:ea typeface="Calibri" panose="020F0502020204030204" pitchFamily="34" charset="0"/>
                <a:cs typeface="Arial" panose="020B0604020202020204" pitchFamily="34" charset="0"/>
              </a:rPr>
              <a:t>:</a:t>
            </a:r>
          </a:p>
          <a:p>
            <a:pPr marL="0" indent="0">
              <a:lnSpc>
                <a:spcPct val="107000"/>
              </a:lnSpc>
              <a:spcAft>
                <a:spcPts val="800"/>
              </a:spcAft>
              <a:buNone/>
            </a:pPr>
            <a:r>
              <a:rPr lang="en-US" sz="2600" dirty="0">
                <a:latin typeface="Calibri" panose="020F0502020204030204" pitchFamily="34" charset="0"/>
                <a:ea typeface="Calibri" panose="020F0502020204030204" pitchFamily="34" charset="0"/>
                <a:cs typeface="Arial" panose="020B0604020202020204" pitchFamily="34" charset="0"/>
              </a:rPr>
              <a:t>	Grade III Concussion.</a:t>
            </a:r>
          </a:p>
          <a:p>
            <a:pPr>
              <a:lnSpc>
                <a:spcPct val="107000"/>
              </a:lnSpc>
              <a:spcAft>
                <a:spcPts val="800"/>
              </a:spcAft>
            </a:pPr>
            <a:r>
              <a:rPr lang="en-US" sz="2600" b="1" dirty="0">
                <a:latin typeface="Calibri" panose="020F0502020204030204" pitchFamily="34" charset="0"/>
                <a:ea typeface="Calibri" panose="020F0502020204030204" pitchFamily="34" charset="0"/>
                <a:cs typeface="Arial" panose="020B0604020202020204" pitchFamily="34" charset="0"/>
              </a:rPr>
              <a:t>Plan</a:t>
            </a:r>
            <a:r>
              <a:rPr lang="en-US" sz="2600" dirty="0">
                <a:latin typeface="Calibri" panose="020F050202020403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0"/>
              </a:spcAft>
              <a:buFont typeface="Calibri" panose="020F0502020204030204" pitchFamily="34" charset="0"/>
              <a:buChar char="-"/>
            </a:pPr>
            <a:r>
              <a:rPr lang="en-US" sz="2600" dirty="0">
                <a:latin typeface="Calibri" panose="020F0502020204030204" pitchFamily="34" charset="0"/>
                <a:ea typeface="Calibri" panose="020F0502020204030204" pitchFamily="34" charset="0"/>
                <a:cs typeface="Arial" panose="020B0604020202020204" pitchFamily="34" charset="0"/>
              </a:rPr>
              <a:t>No school until no symptoms</a:t>
            </a:r>
          </a:p>
          <a:p>
            <a:pPr marL="342900" marR="0" lvl="0" indent="-342900">
              <a:lnSpc>
                <a:spcPct val="107000"/>
              </a:lnSpc>
              <a:spcBef>
                <a:spcPts val="0"/>
              </a:spcBef>
              <a:spcAft>
                <a:spcPts val="0"/>
              </a:spcAft>
              <a:buFont typeface="Calibri" panose="020F0502020204030204" pitchFamily="34" charset="0"/>
              <a:buChar char="-"/>
            </a:pPr>
            <a:r>
              <a:rPr lang="en-US" sz="2600" dirty="0">
                <a:latin typeface="Calibri" panose="020F0502020204030204" pitchFamily="34" charset="0"/>
                <a:ea typeface="Calibri" panose="020F0502020204030204" pitchFamily="34" charset="0"/>
                <a:cs typeface="Arial" panose="020B0604020202020204" pitchFamily="34" charset="0"/>
              </a:rPr>
              <a:t>Physical therapy for restoring balance and equilibrium</a:t>
            </a:r>
          </a:p>
          <a:p>
            <a:pPr marL="342900" marR="0" lvl="0" indent="-342900">
              <a:lnSpc>
                <a:spcPct val="107000"/>
              </a:lnSpc>
              <a:spcBef>
                <a:spcPts val="0"/>
              </a:spcBef>
              <a:spcAft>
                <a:spcPts val="0"/>
              </a:spcAft>
              <a:buFont typeface="Calibri" panose="020F0502020204030204" pitchFamily="34" charset="0"/>
              <a:buChar char="-"/>
            </a:pPr>
            <a:r>
              <a:rPr lang="en-US" sz="2600" dirty="0">
                <a:latin typeface="Calibri" panose="020F0502020204030204" pitchFamily="34" charset="0"/>
                <a:ea typeface="Calibri" panose="020F0502020204030204" pitchFamily="34" charset="0"/>
                <a:cs typeface="Arial" panose="020B0604020202020204" pitchFamily="34" charset="0"/>
              </a:rPr>
              <a:t>No screens</a:t>
            </a:r>
          </a:p>
          <a:p>
            <a:pPr marL="342900" marR="0" lvl="0" indent="-342900">
              <a:lnSpc>
                <a:spcPct val="107000"/>
              </a:lnSpc>
              <a:spcBef>
                <a:spcPts val="0"/>
              </a:spcBef>
              <a:spcAft>
                <a:spcPts val="800"/>
              </a:spcAft>
              <a:buFont typeface="Calibri" panose="020F0502020204030204" pitchFamily="34" charset="0"/>
              <a:buChar char="-"/>
            </a:pPr>
            <a:r>
              <a:rPr lang="en-US" sz="2600" dirty="0">
                <a:latin typeface="Calibri" panose="020F0502020204030204" pitchFamily="34" charset="0"/>
                <a:ea typeface="Calibri" panose="020F0502020204030204" pitchFamily="34" charset="0"/>
                <a:cs typeface="Arial" panose="020B0604020202020204" pitchFamily="34" charset="0"/>
              </a:rPr>
              <a:t>Rest and sleep</a:t>
            </a:r>
          </a:p>
          <a:p>
            <a:pPr marL="342900" marR="0" lvl="0" indent="-342900">
              <a:lnSpc>
                <a:spcPct val="107000"/>
              </a:lnSpc>
              <a:spcBef>
                <a:spcPts val="0"/>
              </a:spcBef>
              <a:spcAft>
                <a:spcPts val="800"/>
              </a:spcAft>
              <a:buFont typeface="Calibri" panose="020F0502020204030204" pitchFamily="34" charset="0"/>
              <a:buChar char="-"/>
            </a:pPr>
            <a:r>
              <a:rPr lang="en-US" sz="2600" dirty="0">
                <a:latin typeface="Calibri" panose="020F0502020204030204" pitchFamily="34" charset="0"/>
                <a:ea typeface="Calibri" panose="020F0502020204030204" pitchFamily="34" charset="0"/>
                <a:cs typeface="Arial" panose="020B0604020202020204" pitchFamily="34" charset="0"/>
              </a:rPr>
              <a:t>Then follow return to play</a:t>
            </a:r>
          </a:p>
          <a:p>
            <a:endParaRPr lang="en-US" dirty="0"/>
          </a:p>
        </p:txBody>
      </p:sp>
    </p:spTree>
    <p:extLst>
      <p:ext uri="{BB962C8B-B14F-4D97-AF65-F5344CB8AC3E}">
        <p14:creationId xmlns:p14="http://schemas.microsoft.com/office/powerpoint/2010/main" val="258288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02BC7-2746-4E44-871D-E827C04C26A4}"/>
              </a:ext>
            </a:extLst>
          </p:cNvPr>
          <p:cNvSpPr>
            <a:spLocks noGrp="1"/>
          </p:cNvSpPr>
          <p:nvPr>
            <p:ph type="title"/>
          </p:nvPr>
        </p:nvSpPr>
        <p:spPr/>
        <p:txBody>
          <a:bodyPr/>
          <a:lstStyle/>
          <a:p>
            <a:pPr algn="ctr"/>
            <a:r>
              <a:rPr lang="en-US" dirty="0"/>
              <a:t>treatment</a:t>
            </a:r>
          </a:p>
        </p:txBody>
      </p:sp>
      <p:sp>
        <p:nvSpPr>
          <p:cNvPr id="3" name="Content Placeholder 2">
            <a:extLst>
              <a:ext uri="{FF2B5EF4-FFF2-40B4-BE49-F238E27FC236}">
                <a16:creationId xmlns:a16="http://schemas.microsoft.com/office/drawing/2014/main" id="{207C91D2-9C78-49D5-9E34-BC9D2511DC78}"/>
              </a:ext>
            </a:extLst>
          </p:cNvPr>
          <p:cNvSpPr>
            <a:spLocks noGrp="1"/>
          </p:cNvSpPr>
          <p:nvPr>
            <p:ph idx="1"/>
          </p:nvPr>
        </p:nvSpPr>
        <p:spPr>
          <a:xfrm>
            <a:off x="1251678" y="2275555"/>
            <a:ext cx="10178322" cy="3593591"/>
          </a:xfrm>
        </p:spPr>
        <p:txBody>
          <a:bodyPr/>
          <a:lstStyle/>
          <a:p>
            <a:r>
              <a:rPr lang="en-US" dirty="0"/>
              <a:t>Rest, sleep</a:t>
            </a:r>
          </a:p>
          <a:p>
            <a:r>
              <a:rPr lang="en-US" dirty="0"/>
              <a:t>Gradual return to classroom</a:t>
            </a:r>
          </a:p>
          <a:p>
            <a:r>
              <a:rPr lang="en-US" dirty="0"/>
              <a:t>Physical therapy</a:t>
            </a:r>
          </a:p>
          <a:p>
            <a:r>
              <a:rPr lang="en-US" dirty="0"/>
              <a:t>Return to play (didn’t play for the rest of the school year)</a:t>
            </a:r>
          </a:p>
        </p:txBody>
      </p:sp>
      <p:pic>
        <p:nvPicPr>
          <p:cNvPr id="5" name="Picture 4">
            <a:extLst>
              <a:ext uri="{FF2B5EF4-FFF2-40B4-BE49-F238E27FC236}">
                <a16:creationId xmlns:a16="http://schemas.microsoft.com/office/drawing/2014/main" id="{B7925152-E522-4B32-B568-C56A1ECEBC8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53581" y="1558203"/>
            <a:ext cx="2500558" cy="2494648"/>
          </a:xfrm>
          <a:prstGeom prst="rect">
            <a:avLst/>
          </a:prstGeom>
        </p:spPr>
      </p:pic>
      <p:sp>
        <p:nvSpPr>
          <p:cNvPr id="6" name="TextBox 5">
            <a:extLst>
              <a:ext uri="{FF2B5EF4-FFF2-40B4-BE49-F238E27FC236}">
                <a16:creationId xmlns:a16="http://schemas.microsoft.com/office/drawing/2014/main" id="{BA21C29C-93EB-4907-AAC0-96FF129FFF5E}"/>
              </a:ext>
            </a:extLst>
          </p:cNvPr>
          <p:cNvSpPr txBox="1"/>
          <p:nvPr/>
        </p:nvSpPr>
        <p:spPr>
          <a:xfrm>
            <a:off x="8253581" y="3703019"/>
            <a:ext cx="2500558" cy="369332"/>
          </a:xfrm>
          <a:prstGeom prst="rect">
            <a:avLst/>
          </a:prstGeom>
          <a:noFill/>
        </p:spPr>
        <p:txBody>
          <a:bodyPr wrap="square" rtlCol="0">
            <a:spAutoFit/>
          </a:bodyPr>
          <a:lstStyle/>
          <a:p>
            <a:r>
              <a:rPr lang="en-US" sz="900">
                <a:hlinkClick r:id="rId3" tooltip="https://www.flickr.com/photos/armymedicine/9688947112"/>
              </a:rPr>
              <a:t>This Photo</a:t>
            </a:r>
            <a:r>
              <a:rPr lang="en-US" sz="900"/>
              <a:t> by Unknown Author is licensed under </a:t>
            </a:r>
            <a:r>
              <a:rPr lang="en-US" sz="900">
                <a:hlinkClick r:id="rId4" tooltip="https://creativecommons.org/licenses/by/2.0/"/>
              </a:rPr>
              <a:t>CC BY</a:t>
            </a:r>
            <a:endParaRPr lang="en-US" sz="900"/>
          </a:p>
        </p:txBody>
      </p:sp>
    </p:spTree>
    <p:extLst>
      <p:ext uri="{BB962C8B-B14F-4D97-AF65-F5344CB8AC3E}">
        <p14:creationId xmlns:p14="http://schemas.microsoft.com/office/powerpoint/2010/main" val="405690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89E26-A51F-4CFB-BB16-6C1BC5D196E9}"/>
              </a:ext>
            </a:extLst>
          </p:cNvPr>
          <p:cNvSpPr>
            <a:spLocks noGrp="1"/>
          </p:cNvSpPr>
          <p:nvPr>
            <p:ph type="title"/>
          </p:nvPr>
        </p:nvSpPr>
        <p:spPr/>
        <p:txBody>
          <a:bodyPr/>
          <a:lstStyle/>
          <a:p>
            <a:pPr algn="ctr"/>
            <a:r>
              <a:rPr lang="en-US" dirty="0"/>
              <a:t>referral</a:t>
            </a:r>
          </a:p>
        </p:txBody>
      </p:sp>
      <p:sp>
        <p:nvSpPr>
          <p:cNvPr id="3" name="Content Placeholder 2">
            <a:extLst>
              <a:ext uri="{FF2B5EF4-FFF2-40B4-BE49-F238E27FC236}">
                <a16:creationId xmlns:a16="http://schemas.microsoft.com/office/drawing/2014/main" id="{DD1A947B-567F-44D6-912D-266651245492}"/>
              </a:ext>
            </a:extLst>
          </p:cNvPr>
          <p:cNvSpPr>
            <a:spLocks noGrp="1"/>
          </p:cNvSpPr>
          <p:nvPr>
            <p:ph sz="half" idx="1"/>
          </p:nvPr>
        </p:nvSpPr>
        <p:spPr/>
        <p:txBody>
          <a:bodyPr/>
          <a:lstStyle/>
          <a:p>
            <a:r>
              <a:rPr lang="en-US" b="1" dirty="0"/>
              <a:t>Dr. James Sterling </a:t>
            </a:r>
            <a:r>
              <a:rPr lang="en-US" dirty="0"/>
              <a:t>- A board certified sports medicine, sports medicine concussion and conservative spine specialist. </a:t>
            </a:r>
          </a:p>
          <a:p>
            <a:endParaRPr lang="en-US" dirty="0"/>
          </a:p>
        </p:txBody>
      </p:sp>
      <p:sp>
        <p:nvSpPr>
          <p:cNvPr id="4" name="Content Placeholder 3">
            <a:extLst>
              <a:ext uri="{FF2B5EF4-FFF2-40B4-BE49-F238E27FC236}">
                <a16:creationId xmlns:a16="http://schemas.microsoft.com/office/drawing/2014/main" id="{F2D420FB-F1A9-49B3-AA23-B7E92E690645}"/>
              </a:ext>
            </a:extLst>
          </p:cNvPr>
          <p:cNvSpPr>
            <a:spLocks noGrp="1"/>
          </p:cNvSpPr>
          <p:nvPr>
            <p:ph sz="half" idx="2"/>
          </p:nvPr>
        </p:nvSpPr>
        <p:spPr/>
        <p:txBody>
          <a:bodyPr/>
          <a:lstStyle/>
          <a:p>
            <a:r>
              <a:rPr lang="en-US" b="1" dirty="0"/>
              <a:t>MRI</a:t>
            </a:r>
            <a:r>
              <a:rPr lang="en-US" dirty="0"/>
              <a:t>- Check that there’s no fluid or anatomical problems</a:t>
            </a:r>
          </a:p>
          <a:p>
            <a:r>
              <a:rPr lang="en-US" dirty="0"/>
              <a:t>Told to rest</a:t>
            </a:r>
          </a:p>
          <a:p>
            <a:r>
              <a:rPr lang="en-US" dirty="0"/>
              <a:t>Returned every few months for </a:t>
            </a:r>
            <a:r>
              <a:rPr lang="en-US" dirty="0" err="1"/>
              <a:t>imPACT</a:t>
            </a:r>
            <a:r>
              <a:rPr lang="en-US" dirty="0"/>
              <a:t> test</a:t>
            </a:r>
          </a:p>
        </p:txBody>
      </p:sp>
    </p:spTree>
    <p:extLst>
      <p:ext uri="{BB962C8B-B14F-4D97-AF65-F5344CB8AC3E}">
        <p14:creationId xmlns:p14="http://schemas.microsoft.com/office/powerpoint/2010/main" val="256690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5357-069F-4C33-8606-32089A55AEBD}"/>
              </a:ext>
            </a:extLst>
          </p:cNvPr>
          <p:cNvSpPr>
            <a:spLocks noGrp="1"/>
          </p:cNvSpPr>
          <p:nvPr>
            <p:ph type="title"/>
          </p:nvPr>
        </p:nvSpPr>
        <p:spPr/>
        <p:txBody>
          <a:bodyPr/>
          <a:lstStyle/>
          <a:p>
            <a:pPr algn="ctr"/>
            <a:r>
              <a:rPr lang="en-US" dirty="0"/>
              <a:t>Ursuline’s return policies</a:t>
            </a:r>
          </a:p>
        </p:txBody>
      </p:sp>
      <p:graphicFrame>
        <p:nvGraphicFramePr>
          <p:cNvPr id="4" name="Object 3">
            <a:extLst>
              <a:ext uri="{FF2B5EF4-FFF2-40B4-BE49-F238E27FC236}">
                <a16:creationId xmlns:a16="http://schemas.microsoft.com/office/drawing/2014/main" id="{DEAE6B22-273D-4F16-804E-978ACF1D20C2}"/>
              </a:ext>
            </a:extLst>
          </p:cNvPr>
          <p:cNvGraphicFramePr>
            <a:graphicFrameLocks noChangeAspect="1"/>
          </p:cNvGraphicFramePr>
          <p:nvPr>
            <p:extLst>
              <p:ext uri="{D42A27DB-BD31-4B8C-83A1-F6EECF244321}">
                <p14:modId xmlns:p14="http://schemas.microsoft.com/office/powerpoint/2010/main" val="723732865"/>
              </p:ext>
            </p:extLst>
          </p:nvPr>
        </p:nvGraphicFramePr>
        <p:xfrm>
          <a:off x="1251678" y="1128451"/>
          <a:ext cx="3860800" cy="5003800"/>
        </p:xfrm>
        <a:graphic>
          <a:graphicData uri="http://schemas.openxmlformats.org/presentationml/2006/ole">
            <mc:AlternateContent xmlns:mc="http://schemas.openxmlformats.org/markup-compatibility/2006">
              <mc:Choice xmlns:v="urn:schemas-microsoft-com:vml" Requires="v">
                <p:oleObj spid="_x0000_s2050" name="Acrobat Document" r:id="rId3" imgW="3860482" imgH="5003482" progId="AcroExch.Document.DC">
                  <p:embed/>
                </p:oleObj>
              </mc:Choice>
              <mc:Fallback>
                <p:oleObj name="Acrobat Document" r:id="rId3" imgW="3860482" imgH="5003482" progId="AcroExch.Document.DC">
                  <p:embed/>
                  <p:pic>
                    <p:nvPicPr>
                      <p:cNvPr id="4" name="Object 3">
                        <a:extLst>
                          <a:ext uri="{FF2B5EF4-FFF2-40B4-BE49-F238E27FC236}">
                            <a16:creationId xmlns:a16="http://schemas.microsoft.com/office/drawing/2014/main" id="{DEAE6B22-273D-4F16-804E-978ACF1D20C2}"/>
                          </a:ext>
                        </a:extLst>
                      </p:cNvPr>
                      <p:cNvPicPr/>
                      <p:nvPr/>
                    </p:nvPicPr>
                    <p:blipFill>
                      <a:blip r:embed="rId4"/>
                      <a:stretch>
                        <a:fillRect/>
                      </a:stretch>
                    </p:blipFill>
                    <p:spPr>
                      <a:xfrm>
                        <a:off x="1251678" y="1128451"/>
                        <a:ext cx="3860800" cy="50038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84B8805-71D3-4694-9B15-399DB279A3C8}"/>
              </a:ext>
            </a:extLst>
          </p:cNvPr>
          <p:cNvGraphicFramePr>
            <a:graphicFrameLocks noChangeAspect="1"/>
          </p:cNvGraphicFramePr>
          <p:nvPr>
            <p:extLst>
              <p:ext uri="{D42A27DB-BD31-4B8C-83A1-F6EECF244321}">
                <p14:modId xmlns:p14="http://schemas.microsoft.com/office/powerpoint/2010/main" val="2307803114"/>
              </p:ext>
            </p:extLst>
          </p:nvPr>
        </p:nvGraphicFramePr>
        <p:xfrm>
          <a:off x="5301136" y="1128451"/>
          <a:ext cx="6367403" cy="5214821"/>
        </p:xfrm>
        <a:graphic>
          <a:graphicData uri="http://schemas.openxmlformats.org/presentationml/2006/ole">
            <mc:AlternateContent xmlns:mc="http://schemas.openxmlformats.org/markup-compatibility/2006">
              <mc:Choice xmlns:v="urn:schemas-microsoft-com:vml" Requires="v">
                <p:oleObj spid="_x0000_s2051" name="Document" r:id="rId5" imgW="8243869" imgH="6752382" progId="Word.Document.12">
                  <p:embed/>
                </p:oleObj>
              </mc:Choice>
              <mc:Fallback>
                <p:oleObj name="Document" r:id="rId5" imgW="8243869" imgH="6752382" progId="Word.Document.12">
                  <p:embed/>
                  <p:pic>
                    <p:nvPicPr>
                      <p:cNvPr id="5" name="Object 4">
                        <a:extLst>
                          <a:ext uri="{FF2B5EF4-FFF2-40B4-BE49-F238E27FC236}">
                            <a16:creationId xmlns:a16="http://schemas.microsoft.com/office/drawing/2014/main" id="{A84B8805-71D3-4694-9B15-399DB279A3C8}"/>
                          </a:ext>
                        </a:extLst>
                      </p:cNvPr>
                      <p:cNvPicPr/>
                      <p:nvPr/>
                    </p:nvPicPr>
                    <p:blipFill>
                      <a:blip r:embed="rId6"/>
                      <a:stretch>
                        <a:fillRect/>
                      </a:stretch>
                    </p:blipFill>
                    <p:spPr>
                      <a:xfrm>
                        <a:off x="5301136" y="1128451"/>
                        <a:ext cx="6367403" cy="5214821"/>
                      </a:xfrm>
                      <a:prstGeom prst="rect">
                        <a:avLst/>
                      </a:prstGeom>
                    </p:spPr>
                  </p:pic>
                </p:oleObj>
              </mc:Fallback>
            </mc:AlternateContent>
          </a:graphicData>
        </a:graphic>
      </p:graphicFrame>
    </p:spTree>
    <p:extLst>
      <p:ext uri="{BB962C8B-B14F-4D97-AF65-F5344CB8AC3E}">
        <p14:creationId xmlns:p14="http://schemas.microsoft.com/office/powerpoint/2010/main" val="16703548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1189</TotalTime>
  <Words>216</Words>
  <Application>Microsoft Office PowerPoint</Application>
  <PresentationFormat>Widescreen</PresentationFormat>
  <Paragraphs>63</Paragraphs>
  <Slides>10</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18" baseType="lpstr">
      <vt:lpstr>Arial</vt:lpstr>
      <vt:lpstr>Calibri</vt:lpstr>
      <vt:lpstr>Gill Sans MT</vt:lpstr>
      <vt:lpstr>Impact</vt:lpstr>
      <vt:lpstr>Wingdings</vt:lpstr>
      <vt:lpstr>Badge</vt:lpstr>
      <vt:lpstr>Document</vt:lpstr>
      <vt:lpstr>Acrobat Document</vt:lpstr>
      <vt:lpstr>Case study: concussion</vt:lpstr>
      <vt:lpstr>Injury-evaluator’s perspective</vt:lpstr>
      <vt:lpstr>Mechanism of Injury</vt:lpstr>
      <vt:lpstr>Involved structures</vt:lpstr>
      <vt:lpstr>Special test</vt:lpstr>
      <vt:lpstr>SOAP NOTe</vt:lpstr>
      <vt:lpstr>treatment</vt:lpstr>
      <vt:lpstr>referral</vt:lpstr>
      <vt:lpstr>Ursuline’s return policies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concussion</dc:title>
  <dc:creator>Caroline Podvin</dc:creator>
  <cp:lastModifiedBy>Caroline Podvin</cp:lastModifiedBy>
  <cp:revision>2</cp:revision>
  <dcterms:created xsi:type="dcterms:W3CDTF">2018-04-18T14:12:12Z</dcterms:created>
  <dcterms:modified xsi:type="dcterms:W3CDTF">2018-04-26T13:49:00Z</dcterms:modified>
</cp:coreProperties>
</file>